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51" r:id="rId4"/>
    <p:sldId id="260" r:id="rId5"/>
    <p:sldId id="347" r:id="rId6"/>
    <p:sldId id="348" r:id="rId7"/>
    <p:sldId id="356" r:id="rId8"/>
    <p:sldId id="352" r:id="rId9"/>
    <p:sldId id="357" r:id="rId10"/>
    <p:sldId id="362" r:id="rId11"/>
    <p:sldId id="353" r:id="rId12"/>
    <p:sldId id="358" r:id="rId13"/>
    <p:sldId id="354" r:id="rId14"/>
    <p:sldId id="355" r:id="rId15"/>
    <p:sldId id="361" r:id="rId16"/>
    <p:sldId id="360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9A420-2C94-40E3-8800-F3A6671CF8C6}" v="11" dt="2023-05-22T06:36:02.924"/>
    <p1510:client id="{195D80A2-BA9D-4F55-BAD9-153A9E301084}" v="23" dt="2023-05-08T10:38:47.118"/>
    <p1510:client id="{24F1E7F8-1239-4EB8-AF5D-D911137BE2EF}" v="485" dt="2023-04-24T12:36:52.724"/>
    <p1510:client id="{289B5923-18EA-4CA8-BF69-351215347C10}" v="456" dt="2023-04-24T11:14:36.349"/>
    <p1510:client id="{2FAC9329-EE70-43F3-8295-9EBBC4FF4F26}" v="22" dt="2023-05-22T08:53:30.114"/>
    <p1510:client id="{31251EB4-292F-49EB-AF84-7C7314A72702}" v="196" dt="2023-04-24T13:41:33.170"/>
    <p1510:client id="{36BF0494-1AEA-471C-A38E-2C9A85BE1F5F}" v="7" dt="2023-05-22T11:40:31.671"/>
    <p1510:client id="{3CAA0DAD-4469-41F5-AB5D-E6D328479AEB}" v="117" dt="2023-04-24T12:42:23.062"/>
    <p1510:client id="{4720E469-2204-4FA3-92DE-08801CCD457C}" v="6" dt="2023-05-05T14:24:36.170"/>
    <p1510:client id="{680959E3-5E0D-4EFB-91C5-46230EC8B8C5}" v="19" dt="2023-05-08T10:45:32.346"/>
    <p1510:client id="{6BA9DCA4-1BCD-4A30-B2CE-97153FEDD352}" v="11" dt="2023-05-20T20:50:49.181"/>
    <p1510:client id="{720946BB-7418-40A4-A2F6-058E71574802}" v="11" dt="2023-05-01T14:16:30.643"/>
    <p1510:client id="{80587582-20EB-4C48-BA64-7E5BFA76C568}" v="53" dt="2023-04-24T11:48:35.392"/>
    <p1510:client id="{8EDE3BFF-34D7-4271-B1A0-C7CF6D514584}" v="186" dt="2023-05-08T11:17:38.657"/>
    <p1510:client id="{97F6B9E7-BE58-4893-A3FB-2E7E2DC3532C}" v="12" dt="2023-05-20T20:45:11.248"/>
    <p1510:client id="{9A9477FD-663E-44F3-880E-A7C0AA83350B}" v="10" dt="2023-05-08T10:34:17.472"/>
    <p1510:client id="{AD487022-C33A-4A9D-B8B1-08DC0E0DE722}" v="167" dt="2023-05-08T11:50:04.960"/>
    <p1510:client id="{B44ACF95-563B-47ED-890E-24696AEFB09F}" v="1" dt="2023-04-24T11:37:14.695"/>
    <p1510:client id="{D3B1DFA4-5015-4FBA-AEB4-06374F470E3B}" v="25" dt="2023-05-05T14:30:25.864"/>
    <p1510:client id="{ECF4E39F-2026-41C5-8BDA-7537870E52B8}" v="1" dt="2023-05-18T15:07:09.147"/>
    <p1510:client id="{F0FC4404-3D63-491D-9B0D-280BFED33813}" v="74" dt="2023-05-20T20:54:05.036"/>
    <p1510:client id="{FC895047-11AF-48FE-89EF-4456F9703321}" v="3" dt="2023-05-22T09:02:32.623"/>
    <p1510:client id="{FDC2D4FB-64E9-4696-8728-587453577FF6}" v="32" dt="2023-05-22T06:41:22.525"/>
    <p1510:client id="{FDE62296-E6ED-499D-80C8-67A1A59A051A}" v="2" dt="2023-05-08T10:37:42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Boen" userId="S::r0950886@student.thomasmore.be::c07cb46d-ff55-4196-a2ea-82cd2585a607" providerId="AD" clId="Web-{0739A420-2C94-40E3-8800-F3A6671CF8C6}"/>
    <pc:docChg chg="addSld modSld">
      <pc:chgData name="Nicolas Boen" userId="S::r0950886@student.thomasmore.be::c07cb46d-ff55-4196-a2ea-82cd2585a607" providerId="AD" clId="Web-{0739A420-2C94-40E3-8800-F3A6671CF8C6}" dt="2023-05-22T06:36:02.924" v="17"/>
      <pc:docMkLst>
        <pc:docMk/>
      </pc:docMkLst>
      <pc:sldChg chg="addSp delSp modSp new mod setBg">
        <pc:chgData name="Nicolas Boen" userId="S::r0950886@student.thomasmore.be::c07cb46d-ff55-4196-a2ea-82cd2585a607" providerId="AD" clId="Web-{0739A420-2C94-40E3-8800-F3A6671CF8C6}" dt="2023-05-22T06:30:51.614" v="14"/>
        <pc:sldMkLst>
          <pc:docMk/>
          <pc:sldMk cId="2743803789" sldId="359"/>
        </pc:sldMkLst>
        <pc:spChg chg="add del">
          <ac:chgData name="Nicolas Boen" userId="S::r0950886@student.thomasmore.be::c07cb46d-ff55-4196-a2ea-82cd2585a607" providerId="AD" clId="Web-{0739A420-2C94-40E3-8800-F3A6671CF8C6}" dt="2023-05-22T06:30:20.863" v="11"/>
          <ac:spMkLst>
            <pc:docMk/>
            <pc:sldMk cId="2743803789" sldId="359"/>
            <ac:spMk id="10" creationId="{7A29A97C-0C3C-4F06-9CA4-68DFD1CE4039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20.863" v="11"/>
          <ac:spMkLst>
            <pc:docMk/>
            <pc:sldMk cId="2743803789" sldId="359"/>
            <ac:spMk id="11" creationId="{5D1D4658-32CD-4903-BDA6-7B54EEA4ED6F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20.863" v="11"/>
          <ac:spMkLst>
            <pc:docMk/>
            <pc:sldMk cId="2743803789" sldId="359"/>
            <ac:spMk id="12" creationId="{801292C1-8B12-4AF2-9B59-8851A132E5E2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51.614" v="13"/>
          <ac:spMkLst>
            <pc:docMk/>
            <pc:sldMk cId="2743803789" sldId="359"/>
            <ac:spMk id="14" creationId="{83BCB34A-2F40-4F41-8488-A134C1C155B7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51.614" v="13"/>
          <ac:spMkLst>
            <pc:docMk/>
            <pc:sldMk cId="2743803789" sldId="359"/>
            <ac:spMk id="15" creationId="{A169D286-F4D7-4C8B-A6BD-D05384C7F1D8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51.614" v="13"/>
          <ac:spMkLst>
            <pc:docMk/>
            <pc:sldMk cId="2743803789" sldId="359"/>
            <ac:spMk id="16" creationId="{F78382DC-4207-465E-B379-1E16448AA222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51.614" v="13"/>
          <ac:spMkLst>
            <pc:docMk/>
            <pc:sldMk cId="2743803789" sldId="359"/>
            <ac:spMk id="17" creationId="{39E8235E-135E-4261-8F54-2B316E493C42}"/>
          </ac:spMkLst>
        </pc:spChg>
        <pc:spChg chg="add del">
          <ac:chgData name="Nicolas Boen" userId="S::r0950886@student.thomasmore.be::c07cb46d-ff55-4196-a2ea-82cd2585a607" providerId="AD" clId="Web-{0739A420-2C94-40E3-8800-F3A6671CF8C6}" dt="2023-05-22T06:30:51.614" v="13"/>
          <ac:spMkLst>
            <pc:docMk/>
            <pc:sldMk cId="2743803789" sldId="359"/>
            <ac:spMk id="18" creationId="{D4ED8EC3-4D57-4620-93CE-4E6661F09A3E}"/>
          </ac:spMkLst>
        </pc:spChg>
        <pc:picChg chg="add mod ord">
          <ac:chgData name="Nicolas Boen" userId="S::r0950886@student.thomasmore.be::c07cb46d-ff55-4196-a2ea-82cd2585a607" providerId="AD" clId="Web-{0739A420-2C94-40E3-8800-F3A6671CF8C6}" dt="2023-05-22T06:30:51.614" v="14"/>
          <ac:picMkLst>
            <pc:docMk/>
            <pc:sldMk cId="2743803789" sldId="359"/>
            <ac:picMk id="2" creationId="{BA286E2F-C85F-B00C-1577-301BC9D3CC85}"/>
          </ac:picMkLst>
        </pc:picChg>
        <pc:picChg chg="add mod">
          <ac:chgData name="Nicolas Boen" userId="S::r0950886@student.thomasmore.be::c07cb46d-ff55-4196-a2ea-82cd2585a607" providerId="AD" clId="Web-{0739A420-2C94-40E3-8800-F3A6671CF8C6}" dt="2023-05-22T06:30:51.614" v="14"/>
          <ac:picMkLst>
            <pc:docMk/>
            <pc:sldMk cId="2743803789" sldId="359"/>
            <ac:picMk id="3" creationId="{2D304DFE-1FFF-06B3-8AC0-B02738AFB93B}"/>
          </ac:picMkLst>
        </pc:picChg>
        <pc:cxnChg chg="add del">
          <ac:chgData name="Nicolas Boen" userId="S::r0950886@student.thomasmore.be::c07cb46d-ff55-4196-a2ea-82cd2585a607" providerId="AD" clId="Web-{0739A420-2C94-40E3-8800-F3A6671CF8C6}" dt="2023-05-22T06:30:14.082" v="9"/>
          <ac:cxnSpMkLst>
            <pc:docMk/>
            <pc:sldMk cId="2743803789" sldId="359"/>
            <ac:cxnSpMk id="8" creationId="{1C6AAE25-BD23-41B5-AAE4-1DA5898C2ADB}"/>
          </ac:cxnSpMkLst>
        </pc:cxnChg>
      </pc:sldChg>
      <pc:sldChg chg="addSp modSp new">
        <pc:chgData name="Nicolas Boen" userId="S::r0950886@student.thomasmore.be::c07cb46d-ff55-4196-a2ea-82cd2585a607" providerId="AD" clId="Web-{0739A420-2C94-40E3-8800-F3A6671CF8C6}" dt="2023-05-22T06:36:02.924" v="17"/>
        <pc:sldMkLst>
          <pc:docMk/>
          <pc:sldMk cId="1325492951" sldId="360"/>
        </pc:sldMkLst>
        <pc:picChg chg="add mod">
          <ac:chgData name="Nicolas Boen" userId="S::r0950886@student.thomasmore.be::c07cb46d-ff55-4196-a2ea-82cd2585a607" providerId="AD" clId="Web-{0739A420-2C94-40E3-8800-F3A6671CF8C6}" dt="2023-05-22T06:33:23.402" v="16"/>
          <ac:picMkLst>
            <pc:docMk/>
            <pc:sldMk cId="1325492951" sldId="360"/>
            <ac:picMk id="2" creationId="{B2CC4475-97D1-E9C8-FE9B-34530A4CDF88}"/>
          </ac:picMkLst>
        </pc:picChg>
        <pc:picChg chg="add mod">
          <ac:chgData name="Nicolas Boen" userId="S::r0950886@student.thomasmore.be::c07cb46d-ff55-4196-a2ea-82cd2585a607" providerId="AD" clId="Web-{0739A420-2C94-40E3-8800-F3A6671CF8C6}" dt="2023-05-22T06:36:02.924" v="17"/>
          <ac:picMkLst>
            <pc:docMk/>
            <pc:sldMk cId="1325492951" sldId="360"/>
            <ac:picMk id="3" creationId="{A204A283-3A4C-A636-2D1E-C6BFC5BE5E78}"/>
          </ac:picMkLst>
        </pc:picChg>
      </pc:sldChg>
    </pc:docChg>
  </pc:docChgLst>
  <pc:docChgLst>
    <pc:chgData name="Nicolas Boen" userId="S::r0950886@student.thomasmore.be::c07cb46d-ff55-4196-a2ea-82cd2585a607" providerId="AD" clId="Web-{195D80A2-BA9D-4F55-BAD9-153A9E301084}"/>
    <pc:docChg chg="addSld modSld">
      <pc:chgData name="Nicolas Boen" userId="S::r0950886@student.thomasmore.be::c07cb46d-ff55-4196-a2ea-82cd2585a607" providerId="AD" clId="Web-{195D80A2-BA9D-4F55-BAD9-153A9E301084}" dt="2023-05-08T10:38:47.118" v="21" actId="1076"/>
      <pc:docMkLst>
        <pc:docMk/>
      </pc:docMkLst>
      <pc:sldChg chg="addSp modSp">
        <pc:chgData name="Nicolas Boen" userId="S::r0950886@student.thomasmore.be::c07cb46d-ff55-4196-a2ea-82cd2585a607" providerId="AD" clId="Web-{195D80A2-BA9D-4F55-BAD9-153A9E301084}" dt="2023-05-08T10:38:47.118" v="21" actId="1076"/>
        <pc:sldMkLst>
          <pc:docMk/>
          <pc:sldMk cId="392403139" sldId="353"/>
        </pc:sldMkLst>
        <pc:picChg chg="add mod">
          <ac:chgData name="Nicolas Boen" userId="S::r0950886@student.thomasmore.be::c07cb46d-ff55-4196-a2ea-82cd2585a607" providerId="AD" clId="Web-{195D80A2-BA9D-4F55-BAD9-153A9E301084}" dt="2023-05-08T10:38:47.118" v="21" actId="1076"/>
          <ac:picMkLst>
            <pc:docMk/>
            <pc:sldMk cId="392403139" sldId="353"/>
            <ac:picMk id="2" creationId="{1AF92110-0C17-6AF6-DA39-9A1F57BCA30C}"/>
          </ac:picMkLst>
        </pc:picChg>
      </pc:sldChg>
      <pc:sldChg chg="addSp delSp modSp new">
        <pc:chgData name="Nicolas Boen" userId="S::r0950886@student.thomasmore.be::c07cb46d-ff55-4196-a2ea-82cd2585a607" providerId="AD" clId="Web-{195D80A2-BA9D-4F55-BAD9-153A9E301084}" dt="2023-05-08T10:38:20.008" v="10"/>
        <pc:sldMkLst>
          <pc:docMk/>
          <pc:sldMk cId="2961890645" sldId="358"/>
        </pc:sldMkLst>
        <pc:picChg chg="add mod">
          <ac:chgData name="Nicolas Boen" userId="S::r0950886@student.thomasmore.be::c07cb46d-ff55-4196-a2ea-82cd2585a607" providerId="AD" clId="Web-{195D80A2-BA9D-4F55-BAD9-153A9E301084}" dt="2023-05-08T10:37:48.710" v="8" actId="1076"/>
          <ac:picMkLst>
            <pc:docMk/>
            <pc:sldMk cId="2961890645" sldId="358"/>
            <ac:picMk id="2" creationId="{505BCA3E-632B-917B-4B3A-F82A0406B656}"/>
          </ac:picMkLst>
        </pc:picChg>
        <pc:picChg chg="add del mod">
          <ac:chgData name="Nicolas Boen" userId="S::r0950886@student.thomasmore.be::c07cb46d-ff55-4196-a2ea-82cd2585a607" providerId="AD" clId="Web-{195D80A2-BA9D-4F55-BAD9-153A9E301084}" dt="2023-05-08T10:38:20.008" v="10"/>
          <ac:picMkLst>
            <pc:docMk/>
            <pc:sldMk cId="2961890645" sldId="358"/>
            <ac:picMk id="3" creationId="{70333C9D-E10C-A486-5BC4-0875B69B36C6}"/>
          </ac:picMkLst>
        </pc:picChg>
      </pc:sldChg>
    </pc:docChg>
  </pc:docChgLst>
  <pc:docChgLst>
    <pc:chgData name="Jorben Sterckx" userId="S::r0947807@student.thomasmore.be::1a5d12b7-c0a5-4544-b4fb-287165e58898" providerId="AD" clId="Web-{80587582-20EB-4C48-BA64-7E5BFA76C568}"/>
    <pc:docChg chg="modSld">
      <pc:chgData name="Jorben Sterckx" userId="S::r0947807@student.thomasmore.be::1a5d12b7-c0a5-4544-b4fb-287165e58898" providerId="AD" clId="Web-{80587582-20EB-4C48-BA64-7E5BFA76C568}" dt="2023-04-24T11:48:35.079" v="38" actId="20577"/>
      <pc:docMkLst>
        <pc:docMk/>
      </pc:docMkLst>
      <pc:sldChg chg="addSp delSp modSp">
        <pc:chgData name="Jorben Sterckx" userId="S::r0947807@student.thomasmore.be::1a5d12b7-c0a5-4544-b4fb-287165e58898" providerId="AD" clId="Web-{80587582-20EB-4C48-BA64-7E5BFA76C568}" dt="2023-04-24T11:19:21.709" v="31"/>
        <pc:sldMkLst>
          <pc:docMk/>
          <pc:sldMk cId="141078548" sldId="260"/>
        </pc:sldMkLst>
        <pc:spChg chg="add del">
          <ac:chgData name="Jorben Sterckx" userId="S::r0947807@student.thomasmore.be::1a5d12b7-c0a5-4544-b4fb-287165e58898" providerId="AD" clId="Web-{80587582-20EB-4C48-BA64-7E5BFA76C568}" dt="2023-04-24T11:19:21.709" v="31"/>
          <ac:spMkLst>
            <pc:docMk/>
            <pc:sldMk cId="141078548" sldId="260"/>
            <ac:spMk id="6" creationId="{EEE0C876-52A4-4CC5-95B4-4308D48C0D73}"/>
          </ac:spMkLst>
        </pc:spChg>
        <pc:spChg chg="mod">
          <ac:chgData name="Jorben Sterckx" userId="S::r0947807@student.thomasmore.be::1a5d12b7-c0a5-4544-b4fb-287165e58898" providerId="AD" clId="Web-{80587582-20EB-4C48-BA64-7E5BFA76C568}" dt="2023-04-24T11:17:08.298" v="24" actId="20577"/>
          <ac:spMkLst>
            <pc:docMk/>
            <pc:sldMk cId="141078548" sldId="260"/>
            <ac:spMk id="36" creationId="{EC054AFE-F9A6-4772-9ECD-720DEC9EBF4C}"/>
          </ac:spMkLst>
        </pc:spChg>
        <pc:spChg chg="mod">
          <ac:chgData name="Jorben Sterckx" userId="S::r0947807@student.thomasmore.be::1a5d12b7-c0a5-4544-b4fb-287165e58898" providerId="AD" clId="Web-{80587582-20EB-4C48-BA64-7E5BFA76C568}" dt="2023-04-24T11:16:55.001" v="11" actId="20577"/>
          <ac:spMkLst>
            <pc:docMk/>
            <pc:sldMk cId="141078548" sldId="260"/>
            <ac:spMk id="39" creationId="{1AC15ED6-1456-47A8-B05A-3253641078C6}"/>
          </ac:spMkLst>
        </pc:spChg>
        <pc:picChg chg="add del mod ord">
          <ac:chgData name="Jorben Sterckx" userId="S::r0947807@student.thomasmore.be::1a5d12b7-c0a5-4544-b4fb-287165e58898" providerId="AD" clId="Web-{80587582-20EB-4C48-BA64-7E5BFA76C568}" dt="2023-04-24T11:18:29.926" v="30"/>
          <ac:picMkLst>
            <pc:docMk/>
            <pc:sldMk cId="141078548" sldId="260"/>
            <ac:picMk id="3" creationId="{EB6AA163-7CF4-AD14-454C-55D620CE3557}"/>
          </ac:picMkLst>
        </pc:picChg>
        <pc:picChg chg="add mod ord">
          <ac:chgData name="Jorben Sterckx" userId="S::r0947807@student.thomasmore.be::1a5d12b7-c0a5-4544-b4fb-287165e58898" providerId="AD" clId="Web-{80587582-20EB-4C48-BA64-7E5BFA76C568}" dt="2023-04-24T11:19:21.709" v="31"/>
          <ac:picMkLst>
            <pc:docMk/>
            <pc:sldMk cId="141078548" sldId="260"/>
            <ac:picMk id="7" creationId="{978B6D55-3685-68A9-8DBE-F86D5B6355B8}"/>
          </ac:picMkLst>
        </pc:picChg>
      </pc:sldChg>
      <pc:sldChg chg="modSp">
        <pc:chgData name="Jorben Sterckx" userId="S::r0947807@student.thomasmore.be::1a5d12b7-c0a5-4544-b4fb-287165e58898" providerId="AD" clId="Web-{80587582-20EB-4C48-BA64-7E5BFA76C568}" dt="2023-04-24T11:48:35.079" v="38" actId="20577"/>
        <pc:sldMkLst>
          <pc:docMk/>
          <pc:sldMk cId="4285242523" sldId="356"/>
        </pc:sldMkLst>
        <pc:spChg chg="mod">
          <ac:chgData name="Jorben Sterckx" userId="S::r0947807@student.thomasmore.be::1a5d12b7-c0a5-4544-b4fb-287165e58898" providerId="AD" clId="Web-{80587582-20EB-4C48-BA64-7E5BFA76C568}" dt="2023-04-24T11:48:14.391" v="33" actId="20577"/>
          <ac:spMkLst>
            <pc:docMk/>
            <pc:sldMk cId="4285242523" sldId="356"/>
            <ac:spMk id="12" creationId="{1A38DFD2-7F05-4AF3-2709-7DB207CE880B}"/>
          </ac:spMkLst>
        </pc:spChg>
        <pc:spChg chg="mod">
          <ac:chgData name="Jorben Sterckx" userId="S::r0947807@student.thomasmore.be::1a5d12b7-c0a5-4544-b4fb-287165e58898" providerId="AD" clId="Web-{80587582-20EB-4C48-BA64-7E5BFA76C568}" dt="2023-04-24T11:48:35.079" v="38" actId="20577"/>
          <ac:spMkLst>
            <pc:docMk/>
            <pc:sldMk cId="4285242523" sldId="356"/>
            <ac:spMk id="13" creationId="{A960751A-E706-0D5B-4070-97A2F4D03AD3}"/>
          </ac:spMkLst>
        </pc:spChg>
        <pc:picChg chg="mod">
          <ac:chgData name="Jorben Sterckx" userId="S::r0947807@student.thomasmore.be::1a5d12b7-c0a5-4544-b4fb-287165e58898" providerId="AD" clId="Web-{80587582-20EB-4C48-BA64-7E5BFA76C568}" dt="2023-04-24T11:46:12.764" v="32" actId="1076"/>
          <ac:picMkLst>
            <pc:docMk/>
            <pc:sldMk cId="4285242523" sldId="356"/>
            <ac:picMk id="3" creationId="{56F4FC31-7DDC-5D58-3432-D8B248A699AF}"/>
          </ac:picMkLst>
        </pc:picChg>
      </pc:sldChg>
    </pc:docChg>
  </pc:docChgLst>
  <pc:docChgLst>
    <pc:chgData name="Nicolas Boen" userId="S::r0950886@student.thomasmore.be::c07cb46d-ff55-4196-a2ea-82cd2585a607" providerId="AD" clId="Web-{24F1E7F8-1239-4EB8-AF5D-D911137BE2EF}"/>
    <pc:docChg chg="addSld modSld sldOrd">
      <pc:chgData name="Nicolas Boen" userId="S::r0950886@student.thomasmore.be::c07cb46d-ff55-4196-a2ea-82cd2585a607" providerId="AD" clId="Web-{24F1E7F8-1239-4EB8-AF5D-D911137BE2EF}" dt="2023-04-24T12:36:52.724" v="288" actId="1076"/>
      <pc:docMkLst>
        <pc:docMk/>
      </pc:docMkLst>
      <pc:sldChg chg="addSp modSp">
        <pc:chgData name="Nicolas Boen" userId="S::r0950886@student.thomasmore.be::c07cb46d-ff55-4196-a2ea-82cd2585a607" providerId="AD" clId="Web-{24F1E7F8-1239-4EB8-AF5D-D911137BE2EF}" dt="2023-04-24T12:36:49.724" v="287" actId="1076"/>
        <pc:sldMkLst>
          <pc:docMk/>
          <pc:sldMk cId="1478530821" sldId="352"/>
        </pc:sldMkLst>
        <pc:picChg chg="add mod">
          <ac:chgData name="Nicolas Boen" userId="S::r0950886@student.thomasmore.be::c07cb46d-ff55-4196-a2ea-82cd2585a607" providerId="AD" clId="Web-{24F1E7F8-1239-4EB8-AF5D-D911137BE2EF}" dt="2023-04-24T12:36:49.724" v="287" actId="1076"/>
          <ac:picMkLst>
            <pc:docMk/>
            <pc:sldMk cId="1478530821" sldId="352"/>
            <ac:picMk id="2" creationId="{BA882988-494C-0697-DE93-387C5846EADC}"/>
          </ac:picMkLst>
        </pc:picChg>
      </pc:sldChg>
      <pc:sldChg chg="addSp delSp modSp new">
        <pc:chgData name="Nicolas Boen" userId="S::r0950886@student.thomasmore.be::c07cb46d-ff55-4196-a2ea-82cd2585a607" providerId="AD" clId="Web-{24F1E7F8-1239-4EB8-AF5D-D911137BE2EF}" dt="2023-04-24T11:50:09.198" v="271" actId="20577"/>
        <pc:sldMkLst>
          <pc:docMk/>
          <pc:sldMk cId="4285242523" sldId="356"/>
        </pc:sldMkLst>
        <pc:spChg chg="add del mod">
          <ac:chgData name="Nicolas Boen" userId="S::r0950886@student.thomasmore.be::c07cb46d-ff55-4196-a2ea-82cd2585a607" providerId="AD" clId="Web-{24F1E7F8-1239-4EB8-AF5D-D911137BE2EF}" dt="2023-04-24T11:44:23.561" v="17"/>
          <ac:spMkLst>
            <pc:docMk/>
            <pc:sldMk cId="4285242523" sldId="356"/>
            <ac:spMk id="5" creationId="{25798494-A58D-CCB6-1998-0ED1521FBD51}"/>
          </ac:spMkLst>
        </pc:spChg>
        <pc:spChg chg="add del mod">
          <ac:chgData name="Nicolas Boen" userId="S::r0950886@student.thomasmore.be::c07cb46d-ff55-4196-a2ea-82cd2585a607" providerId="AD" clId="Web-{24F1E7F8-1239-4EB8-AF5D-D911137BE2EF}" dt="2023-04-24T11:44:23.561" v="16"/>
          <ac:spMkLst>
            <pc:docMk/>
            <pc:sldMk cId="4285242523" sldId="356"/>
            <ac:spMk id="7" creationId="{7E6E2D38-D766-0A22-5C48-1094BC64C5C8}"/>
          </ac:spMkLst>
        </pc:spChg>
        <pc:spChg chg="add del">
          <ac:chgData name="Nicolas Boen" userId="S::r0950886@student.thomasmore.be::c07cb46d-ff55-4196-a2ea-82cd2585a607" providerId="AD" clId="Web-{24F1E7F8-1239-4EB8-AF5D-D911137BE2EF}" dt="2023-04-24T11:44:49.890" v="19"/>
          <ac:spMkLst>
            <pc:docMk/>
            <pc:sldMk cId="4285242523" sldId="356"/>
            <ac:spMk id="8" creationId="{3BB3070E-C913-5B7A-1B45-56149A3846A9}"/>
          </ac:spMkLst>
        </pc:spChg>
        <pc:spChg chg="add mod">
          <ac:chgData name="Nicolas Boen" userId="S::r0950886@student.thomasmore.be::c07cb46d-ff55-4196-a2ea-82cd2585a607" providerId="AD" clId="Web-{24F1E7F8-1239-4EB8-AF5D-D911137BE2EF}" dt="2023-04-24T11:46:00.299" v="60" actId="20577"/>
          <ac:spMkLst>
            <pc:docMk/>
            <pc:sldMk cId="4285242523" sldId="356"/>
            <ac:spMk id="9" creationId="{3DB41A66-4D9D-AC86-EBFA-CC0397F33A70}"/>
          </ac:spMkLst>
        </pc:spChg>
        <pc:spChg chg="add mod">
          <ac:chgData name="Nicolas Boen" userId="S::r0950886@student.thomasmore.be::c07cb46d-ff55-4196-a2ea-82cd2585a607" providerId="AD" clId="Web-{24F1E7F8-1239-4EB8-AF5D-D911137BE2EF}" dt="2023-04-24T11:49:47.526" v="254" actId="1076"/>
          <ac:spMkLst>
            <pc:docMk/>
            <pc:sldMk cId="4285242523" sldId="356"/>
            <ac:spMk id="12" creationId="{1A38DFD2-7F05-4AF3-2709-7DB207CE880B}"/>
          </ac:spMkLst>
        </pc:spChg>
        <pc:spChg chg="add mod">
          <ac:chgData name="Nicolas Boen" userId="S::r0950886@student.thomasmore.be::c07cb46d-ff55-4196-a2ea-82cd2585a607" providerId="AD" clId="Web-{24F1E7F8-1239-4EB8-AF5D-D911137BE2EF}" dt="2023-04-24T11:49:35.447" v="244" actId="1076"/>
          <ac:spMkLst>
            <pc:docMk/>
            <pc:sldMk cId="4285242523" sldId="356"/>
            <ac:spMk id="13" creationId="{A960751A-E706-0D5B-4070-97A2F4D03AD3}"/>
          </ac:spMkLst>
        </pc:spChg>
        <pc:spChg chg="add mod">
          <ac:chgData name="Nicolas Boen" userId="S::r0950886@student.thomasmore.be::c07cb46d-ff55-4196-a2ea-82cd2585a607" providerId="AD" clId="Web-{24F1E7F8-1239-4EB8-AF5D-D911137BE2EF}" dt="2023-04-24T11:50:09.198" v="271" actId="20577"/>
          <ac:spMkLst>
            <pc:docMk/>
            <pc:sldMk cId="4285242523" sldId="356"/>
            <ac:spMk id="14" creationId="{E2AF4E48-B7B7-7978-5FE5-2C5BA1FA7A26}"/>
          </ac:spMkLst>
        </pc:spChg>
        <pc:picChg chg="add mod">
          <ac:chgData name="Nicolas Boen" userId="S::r0950886@student.thomasmore.be::c07cb46d-ff55-4196-a2ea-82cd2585a607" providerId="AD" clId="Web-{24F1E7F8-1239-4EB8-AF5D-D911137BE2EF}" dt="2023-04-24T11:38:04.875" v="4" actId="1076"/>
          <ac:picMkLst>
            <pc:docMk/>
            <pc:sldMk cId="4285242523" sldId="356"/>
            <ac:picMk id="2" creationId="{0446F84F-08FD-0AA7-3ABC-3B0297B787F3}"/>
          </ac:picMkLst>
        </pc:picChg>
        <pc:picChg chg="add mod">
          <ac:chgData name="Nicolas Boen" userId="S::r0950886@student.thomasmore.be::c07cb46d-ff55-4196-a2ea-82cd2585a607" providerId="AD" clId="Web-{24F1E7F8-1239-4EB8-AF5D-D911137BE2EF}" dt="2023-04-24T11:38:45.470" v="11" actId="1076"/>
          <ac:picMkLst>
            <pc:docMk/>
            <pc:sldMk cId="4285242523" sldId="356"/>
            <ac:picMk id="3" creationId="{56F4FC31-7DDC-5D58-3432-D8B248A699AF}"/>
          </ac:picMkLst>
        </pc:picChg>
        <pc:picChg chg="add del mod">
          <ac:chgData name="Nicolas Boen" userId="S::r0950886@student.thomasmore.be::c07cb46d-ff55-4196-a2ea-82cd2585a607" providerId="AD" clId="Web-{24F1E7F8-1239-4EB8-AF5D-D911137BE2EF}" dt="2023-04-24T11:46:47.035" v="66"/>
          <ac:picMkLst>
            <pc:docMk/>
            <pc:sldMk cId="4285242523" sldId="356"/>
            <ac:picMk id="10" creationId="{B363E91A-0D92-14FA-E10E-19AD0C5AA89B}"/>
          </ac:picMkLst>
        </pc:picChg>
        <pc:picChg chg="add del mod">
          <ac:chgData name="Nicolas Boen" userId="S::r0950886@student.thomasmore.be::c07cb46d-ff55-4196-a2ea-82cd2585a607" providerId="AD" clId="Web-{24F1E7F8-1239-4EB8-AF5D-D911137BE2EF}" dt="2023-04-24T11:47:04.520" v="69"/>
          <ac:picMkLst>
            <pc:docMk/>
            <pc:sldMk cId="4285242523" sldId="356"/>
            <ac:picMk id="11" creationId="{4FA1D79A-717D-73B3-EF39-F4D0BF956312}"/>
          </ac:picMkLst>
        </pc:picChg>
      </pc:sldChg>
      <pc:sldChg chg="addSp delSp modSp add ord replId">
        <pc:chgData name="Nicolas Boen" userId="S::r0950886@student.thomasmore.be::c07cb46d-ff55-4196-a2ea-82cd2585a607" providerId="AD" clId="Web-{24F1E7F8-1239-4EB8-AF5D-D911137BE2EF}" dt="2023-04-24T12:36:52.724" v="288" actId="1076"/>
        <pc:sldMkLst>
          <pc:docMk/>
          <pc:sldMk cId="713119047" sldId="357"/>
        </pc:sldMkLst>
        <pc:picChg chg="add mod">
          <ac:chgData name="Nicolas Boen" userId="S::r0950886@student.thomasmore.be::c07cb46d-ff55-4196-a2ea-82cd2585a607" providerId="AD" clId="Web-{24F1E7F8-1239-4EB8-AF5D-D911137BE2EF}" dt="2023-04-24T12:36:52.724" v="288" actId="1076"/>
          <ac:picMkLst>
            <pc:docMk/>
            <pc:sldMk cId="713119047" sldId="357"/>
            <ac:picMk id="2" creationId="{1567340F-BA95-1A81-7C8A-A4E42E905922}"/>
          </ac:picMkLst>
        </pc:picChg>
        <pc:picChg chg="add del mod">
          <ac:chgData name="Nicolas Boen" userId="S::r0950886@student.thomasmore.be::c07cb46d-ff55-4196-a2ea-82cd2585a607" providerId="AD" clId="Web-{24F1E7F8-1239-4EB8-AF5D-D911137BE2EF}" dt="2023-04-24T12:33:48.297" v="280"/>
          <ac:picMkLst>
            <pc:docMk/>
            <pc:sldMk cId="713119047" sldId="357"/>
            <ac:picMk id="3" creationId="{5807E516-4692-295F-17D8-32E6D45022A4}"/>
          </ac:picMkLst>
        </pc:picChg>
      </pc:sldChg>
    </pc:docChg>
  </pc:docChgLst>
  <pc:docChgLst>
    <pc:chgData name="Lennert Van Vlierden" userId="S::r0880721@student.thomasmore.be::07fd99fb-6b18-453b-80cd-b15f8c51e2ad" providerId="AD" clId="Web-{B44ACF95-563B-47ED-890E-24696AEFB09F}"/>
    <pc:docChg chg="addSld">
      <pc:chgData name="Lennert Van Vlierden" userId="S::r0880721@student.thomasmore.be::07fd99fb-6b18-453b-80cd-b15f8c51e2ad" providerId="AD" clId="Web-{B44ACF95-563B-47ED-890E-24696AEFB09F}" dt="2023-04-24T11:37:14.695" v="0"/>
      <pc:docMkLst>
        <pc:docMk/>
      </pc:docMkLst>
      <pc:sldChg chg="new">
        <pc:chgData name="Lennert Van Vlierden" userId="S::r0880721@student.thomasmore.be::07fd99fb-6b18-453b-80cd-b15f8c51e2ad" providerId="AD" clId="Web-{B44ACF95-563B-47ED-890E-24696AEFB09F}" dt="2023-04-24T11:37:14.695" v="0"/>
        <pc:sldMkLst>
          <pc:docMk/>
          <pc:sldMk cId="2036412774" sldId="355"/>
        </pc:sldMkLst>
      </pc:sldChg>
    </pc:docChg>
  </pc:docChgLst>
  <pc:docChgLst>
    <pc:chgData name="Jorben Sterckx" userId="S::r0947807@student.thomasmore.be::1a5d12b7-c0a5-4544-b4fb-287165e58898" providerId="AD" clId="Web-{FC895047-11AF-48FE-89EF-4456F9703321}"/>
    <pc:docChg chg="modSld">
      <pc:chgData name="Jorben Sterckx" userId="S::r0947807@student.thomasmore.be::1a5d12b7-c0a5-4544-b4fb-287165e58898" providerId="AD" clId="Web-{FC895047-11AF-48FE-89EF-4456F9703321}" dt="2023-05-22T09:02:32.623" v="2" actId="1076"/>
      <pc:docMkLst>
        <pc:docMk/>
      </pc:docMkLst>
      <pc:sldChg chg="delSp modSp">
        <pc:chgData name="Jorben Sterckx" userId="S::r0947807@student.thomasmore.be::1a5d12b7-c0a5-4544-b4fb-287165e58898" providerId="AD" clId="Web-{FC895047-11AF-48FE-89EF-4456F9703321}" dt="2023-05-22T09:02:32.623" v="2" actId="1076"/>
        <pc:sldMkLst>
          <pc:docMk/>
          <pc:sldMk cId="713119047" sldId="357"/>
        </pc:sldMkLst>
        <pc:spChg chg="del">
          <ac:chgData name="Jorben Sterckx" userId="S::r0947807@student.thomasmore.be::1a5d12b7-c0a5-4544-b4fb-287165e58898" providerId="AD" clId="Web-{FC895047-11AF-48FE-89EF-4456F9703321}" dt="2023-05-22T09:02:28.936" v="0"/>
          <ac:spMkLst>
            <pc:docMk/>
            <pc:sldMk cId="713119047" sldId="357"/>
            <ac:spMk id="4" creationId="{81E23EB9-63B6-CE44-036B-DA907C131E32}"/>
          </ac:spMkLst>
        </pc:spChg>
        <pc:picChg chg="mod">
          <ac:chgData name="Jorben Sterckx" userId="S::r0947807@student.thomasmore.be::1a5d12b7-c0a5-4544-b4fb-287165e58898" providerId="AD" clId="Web-{FC895047-11AF-48FE-89EF-4456F9703321}" dt="2023-05-22T09:02:32.623" v="2" actId="1076"/>
          <ac:picMkLst>
            <pc:docMk/>
            <pc:sldMk cId="713119047" sldId="357"/>
            <ac:picMk id="5" creationId="{C2F9DE0C-C8FA-F32F-E303-DC3448F7F79A}"/>
          </ac:picMkLst>
        </pc:picChg>
        <pc:picChg chg="mod">
          <ac:chgData name="Jorben Sterckx" userId="S::r0947807@student.thomasmore.be::1a5d12b7-c0a5-4544-b4fb-287165e58898" providerId="AD" clId="Web-{FC895047-11AF-48FE-89EF-4456F9703321}" dt="2023-05-22T09:02:30.670" v="1" actId="1076"/>
          <ac:picMkLst>
            <pc:docMk/>
            <pc:sldMk cId="713119047" sldId="357"/>
            <ac:picMk id="6" creationId="{A34D7423-F43E-E052-9418-5FD8763272E4}"/>
          </ac:picMkLst>
        </pc:picChg>
      </pc:sldChg>
    </pc:docChg>
  </pc:docChgLst>
  <pc:docChgLst>
    <pc:chgData name="Jorben Sterckx" userId="S::r0947807@student.thomasmore.be::1a5d12b7-c0a5-4544-b4fb-287165e58898" providerId="AD" clId="Web-{F0FC4404-3D63-491D-9B0D-280BFED33813}"/>
    <pc:docChg chg="modSld">
      <pc:chgData name="Jorben Sterckx" userId="S::r0947807@student.thomasmore.be::1a5d12b7-c0a5-4544-b4fb-287165e58898" providerId="AD" clId="Web-{F0FC4404-3D63-491D-9B0D-280BFED33813}" dt="2023-05-20T20:54:05.036" v="59"/>
      <pc:docMkLst>
        <pc:docMk/>
      </pc:docMkLst>
      <pc:sldChg chg="delSp modSp">
        <pc:chgData name="Jorben Sterckx" userId="S::r0947807@student.thomasmore.be::1a5d12b7-c0a5-4544-b4fb-287165e58898" providerId="AD" clId="Web-{F0FC4404-3D63-491D-9B0D-280BFED33813}" dt="2023-05-20T20:54:05.036" v="59"/>
        <pc:sldMkLst>
          <pc:docMk/>
          <pc:sldMk cId="141078548" sldId="260"/>
        </pc:sldMkLst>
        <pc:spChg chg="mod">
          <ac:chgData name="Jorben Sterckx" userId="S::r0947807@student.thomasmore.be::1a5d12b7-c0a5-4544-b4fb-287165e58898" providerId="AD" clId="Web-{F0FC4404-3D63-491D-9B0D-280BFED33813}" dt="2023-05-20T20:53:35.786" v="49" actId="20577"/>
          <ac:spMkLst>
            <pc:docMk/>
            <pc:sldMk cId="141078548" sldId="260"/>
            <ac:spMk id="28" creationId="{215B3949-9EB8-4C98-9EF0-D9B3C3E4F1D5}"/>
          </ac:spMkLst>
        </pc:spChg>
        <pc:spChg chg="del">
          <ac:chgData name="Jorben Sterckx" userId="S::r0947807@student.thomasmore.be::1a5d12b7-c0a5-4544-b4fb-287165e58898" providerId="AD" clId="Web-{F0FC4404-3D63-491D-9B0D-280BFED33813}" dt="2023-05-20T20:54:00.114" v="58"/>
          <ac:spMkLst>
            <pc:docMk/>
            <pc:sldMk cId="141078548" sldId="260"/>
            <ac:spMk id="29" creationId="{CD54D842-AC57-4B30-B4A3-750698D708E0}"/>
          </ac:spMkLst>
        </pc:spChg>
        <pc:spChg chg="mod">
          <ac:chgData name="Jorben Sterckx" userId="S::r0947807@student.thomasmore.be::1a5d12b7-c0a5-4544-b4fb-287165e58898" providerId="AD" clId="Web-{F0FC4404-3D63-491D-9B0D-280BFED33813}" dt="2023-05-20T20:52:46.690" v="23" actId="14100"/>
          <ac:spMkLst>
            <pc:docMk/>
            <pc:sldMk cId="141078548" sldId="260"/>
            <ac:spMk id="31" creationId="{2509D72E-8B26-4233-B42D-F046BA2F410D}"/>
          </ac:spMkLst>
        </pc:spChg>
        <pc:spChg chg="mod">
          <ac:chgData name="Jorben Sterckx" userId="S::r0947807@student.thomasmore.be::1a5d12b7-c0a5-4544-b4fb-287165e58898" providerId="AD" clId="Web-{F0FC4404-3D63-491D-9B0D-280BFED33813}" dt="2023-05-20T20:53:17.332" v="39" actId="20577"/>
          <ac:spMkLst>
            <pc:docMk/>
            <pc:sldMk cId="141078548" sldId="260"/>
            <ac:spMk id="36" creationId="{EC054AFE-F9A6-4772-9ECD-720DEC9EBF4C}"/>
          </ac:spMkLst>
        </pc:spChg>
        <pc:spChg chg="del mod">
          <ac:chgData name="Jorben Sterckx" userId="S::r0947807@student.thomasmore.be::1a5d12b7-c0a5-4544-b4fb-287165e58898" providerId="AD" clId="Web-{F0FC4404-3D63-491D-9B0D-280BFED33813}" dt="2023-05-20T20:53:56.474" v="57"/>
          <ac:spMkLst>
            <pc:docMk/>
            <pc:sldMk cId="141078548" sldId="260"/>
            <ac:spMk id="37" creationId="{1184015B-9F27-44AA-9B63-9BB0ED4D2AF1}"/>
          </ac:spMkLst>
        </pc:spChg>
        <pc:spChg chg="mod">
          <ac:chgData name="Jorben Sterckx" userId="S::r0947807@student.thomasmore.be::1a5d12b7-c0a5-4544-b4fb-287165e58898" providerId="AD" clId="Web-{F0FC4404-3D63-491D-9B0D-280BFED33813}" dt="2023-05-20T20:53:41.598" v="54" actId="20577"/>
          <ac:spMkLst>
            <pc:docMk/>
            <pc:sldMk cId="141078548" sldId="260"/>
            <ac:spMk id="44" creationId="{D1D3CEB9-61C9-47E5-8DA0-F9C59986DB72}"/>
          </ac:spMkLst>
        </pc:spChg>
        <pc:spChg chg="mod">
          <ac:chgData name="Jorben Sterckx" userId="S::r0947807@student.thomasmore.be::1a5d12b7-c0a5-4544-b4fb-287165e58898" providerId="AD" clId="Web-{F0FC4404-3D63-491D-9B0D-280BFED33813}" dt="2023-05-20T20:53:32.723" v="48" actId="20577"/>
          <ac:spMkLst>
            <pc:docMk/>
            <pc:sldMk cId="141078548" sldId="260"/>
            <ac:spMk id="52" creationId="{AA9E5AD5-4E4F-4B69-AF89-B3918DC32E91}"/>
          </ac:spMkLst>
        </pc:spChg>
        <pc:spChg chg="del">
          <ac:chgData name="Jorben Sterckx" userId="S::r0947807@student.thomasmore.be::1a5d12b7-c0a5-4544-b4fb-287165e58898" providerId="AD" clId="Web-{F0FC4404-3D63-491D-9B0D-280BFED33813}" dt="2023-05-20T20:54:05.036" v="59"/>
          <ac:spMkLst>
            <pc:docMk/>
            <pc:sldMk cId="141078548" sldId="260"/>
            <ac:spMk id="53" creationId="{14CCB55C-EA5C-4AA1-948F-1188D5BE08E3}"/>
          </ac:spMkLst>
        </pc:spChg>
        <pc:spChg chg="mod">
          <ac:chgData name="Jorben Sterckx" userId="S::r0947807@student.thomasmore.be::1a5d12b7-c0a5-4544-b4fb-287165e58898" providerId="AD" clId="Web-{F0FC4404-3D63-491D-9B0D-280BFED33813}" dt="2023-05-20T20:53:08.847" v="31" actId="20577"/>
          <ac:spMkLst>
            <pc:docMk/>
            <pc:sldMk cId="141078548" sldId="260"/>
            <ac:spMk id="55" creationId="{E25BDA17-CCEE-44D6-AD5D-B81B591953E1}"/>
          </ac:spMkLst>
        </pc:spChg>
      </pc:sldChg>
      <pc:sldChg chg="modSp">
        <pc:chgData name="Jorben Sterckx" userId="S::r0947807@student.thomasmore.be::1a5d12b7-c0a5-4544-b4fb-287165e58898" providerId="AD" clId="Web-{F0FC4404-3D63-491D-9B0D-280BFED33813}" dt="2023-05-20T20:51:33.610" v="9" actId="20577"/>
        <pc:sldMkLst>
          <pc:docMk/>
          <pc:sldMk cId="3762006554" sldId="351"/>
        </pc:sldMkLst>
        <pc:spChg chg="mod">
          <ac:chgData name="Jorben Sterckx" userId="S::r0947807@student.thomasmore.be::1a5d12b7-c0a5-4544-b4fb-287165e58898" providerId="AD" clId="Web-{F0FC4404-3D63-491D-9B0D-280BFED33813}" dt="2023-05-20T20:51:33.610" v="9" actId="20577"/>
          <ac:spMkLst>
            <pc:docMk/>
            <pc:sldMk cId="3762006554" sldId="351"/>
            <ac:spMk id="20" creationId="{5E0175CE-6A79-479A-822A-511AC43730F6}"/>
          </ac:spMkLst>
        </pc:spChg>
      </pc:sldChg>
    </pc:docChg>
  </pc:docChgLst>
  <pc:docChgLst>
    <pc:chgData name="Jorben Sterckx" userId="S::r0947807@student.thomasmore.be::1a5d12b7-c0a5-4544-b4fb-287165e58898" providerId="AD" clId="Web-{FDE62296-E6ED-499D-80C8-67A1A59A051A}"/>
    <pc:docChg chg="modSld">
      <pc:chgData name="Jorben Sterckx" userId="S::r0947807@student.thomasmore.be::1a5d12b7-c0a5-4544-b4fb-287165e58898" providerId="AD" clId="Web-{FDE62296-E6ED-499D-80C8-67A1A59A051A}" dt="2023-05-08T10:37:42.712" v="1" actId="1076"/>
      <pc:docMkLst>
        <pc:docMk/>
      </pc:docMkLst>
      <pc:sldChg chg="modSp">
        <pc:chgData name="Jorben Sterckx" userId="S::r0947807@student.thomasmore.be::1a5d12b7-c0a5-4544-b4fb-287165e58898" providerId="AD" clId="Web-{FDE62296-E6ED-499D-80C8-67A1A59A051A}" dt="2023-05-08T10:37:06.977" v="0" actId="1076"/>
        <pc:sldMkLst>
          <pc:docMk/>
          <pc:sldMk cId="713119047" sldId="357"/>
        </pc:sldMkLst>
        <pc:picChg chg="mod">
          <ac:chgData name="Jorben Sterckx" userId="S::r0947807@student.thomasmore.be::1a5d12b7-c0a5-4544-b4fb-287165e58898" providerId="AD" clId="Web-{FDE62296-E6ED-499D-80C8-67A1A59A051A}" dt="2023-05-08T10:37:06.977" v="0" actId="1076"/>
          <ac:picMkLst>
            <pc:docMk/>
            <pc:sldMk cId="713119047" sldId="357"/>
            <ac:picMk id="5" creationId="{C2F9DE0C-C8FA-F32F-E303-DC3448F7F79A}"/>
          </ac:picMkLst>
        </pc:picChg>
      </pc:sldChg>
      <pc:sldChg chg="modSp">
        <pc:chgData name="Jorben Sterckx" userId="S::r0947807@student.thomasmore.be::1a5d12b7-c0a5-4544-b4fb-287165e58898" providerId="AD" clId="Web-{FDE62296-E6ED-499D-80C8-67A1A59A051A}" dt="2023-05-08T10:37:42.712" v="1" actId="1076"/>
        <pc:sldMkLst>
          <pc:docMk/>
          <pc:sldMk cId="2961890645" sldId="358"/>
        </pc:sldMkLst>
        <pc:picChg chg="mod">
          <ac:chgData name="Jorben Sterckx" userId="S::r0947807@student.thomasmore.be::1a5d12b7-c0a5-4544-b4fb-287165e58898" providerId="AD" clId="Web-{FDE62296-E6ED-499D-80C8-67A1A59A051A}" dt="2023-05-08T10:37:42.712" v="1" actId="1076"/>
          <ac:picMkLst>
            <pc:docMk/>
            <pc:sldMk cId="2961890645" sldId="358"/>
            <ac:picMk id="2" creationId="{505BCA3E-632B-917B-4B3A-F82A0406B656}"/>
          </ac:picMkLst>
        </pc:picChg>
      </pc:sldChg>
    </pc:docChg>
  </pc:docChgLst>
  <pc:docChgLst>
    <pc:chgData clId="Web-{6BA9DCA4-1BCD-4A30-B2CE-97153FEDD352}"/>
    <pc:docChg chg="modSld">
      <pc:chgData name="" userId="" providerId="" clId="Web-{6BA9DCA4-1BCD-4A30-B2CE-97153FEDD352}" dt="2023-05-20T20:50:41.306" v="2" actId="20577"/>
      <pc:docMkLst>
        <pc:docMk/>
      </pc:docMkLst>
      <pc:sldChg chg="modSp">
        <pc:chgData name="" userId="" providerId="" clId="Web-{6BA9DCA4-1BCD-4A30-B2CE-97153FEDD352}" dt="2023-05-20T20:50:41.306" v="2" actId="20577"/>
        <pc:sldMkLst>
          <pc:docMk/>
          <pc:sldMk cId="3762006554" sldId="351"/>
        </pc:sldMkLst>
        <pc:spChg chg="mod">
          <ac:chgData name="" userId="" providerId="" clId="Web-{6BA9DCA4-1BCD-4A30-B2CE-97153FEDD352}" dt="2023-05-20T20:50:41.306" v="2" actId="20577"/>
          <ac:spMkLst>
            <pc:docMk/>
            <pc:sldMk cId="3762006554" sldId="351"/>
            <ac:spMk id="20" creationId="{5E0175CE-6A79-479A-822A-511AC43730F6}"/>
          </ac:spMkLst>
        </pc:spChg>
      </pc:sldChg>
    </pc:docChg>
  </pc:docChgLst>
  <pc:docChgLst>
    <pc:chgData name="Jorben Sterckx" userId="S::r0947807@student.thomasmore.be::1a5d12b7-c0a5-4544-b4fb-287165e58898" providerId="AD" clId="Web-{AD487022-C33A-4A9D-B8B1-08DC0E0DE722}"/>
    <pc:docChg chg="modSld">
      <pc:chgData name="Jorben Sterckx" userId="S::r0947807@student.thomasmore.be::1a5d12b7-c0a5-4544-b4fb-287165e58898" providerId="AD" clId="Web-{AD487022-C33A-4A9D-B8B1-08DC0E0DE722}" dt="2023-05-08T11:50:04.960" v="120" actId="1076"/>
      <pc:docMkLst>
        <pc:docMk/>
      </pc:docMkLst>
      <pc:sldChg chg="modSp">
        <pc:chgData name="Jorben Sterckx" userId="S::r0947807@student.thomasmore.be::1a5d12b7-c0a5-4544-b4fb-287165e58898" providerId="AD" clId="Web-{AD487022-C33A-4A9D-B8B1-08DC0E0DE722}" dt="2023-05-08T11:50:04.960" v="120" actId="1076"/>
        <pc:sldMkLst>
          <pc:docMk/>
          <pc:sldMk cId="821656516" sldId="346"/>
        </pc:sldMkLst>
        <pc:picChg chg="mod">
          <ac:chgData name="Jorben Sterckx" userId="S::r0947807@student.thomasmore.be::1a5d12b7-c0a5-4544-b4fb-287165e58898" providerId="AD" clId="Web-{AD487022-C33A-4A9D-B8B1-08DC0E0DE722}" dt="2023-05-08T11:50:04.960" v="120" actId="1076"/>
          <ac:picMkLst>
            <pc:docMk/>
            <pc:sldMk cId="821656516" sldId="346"/>
            <ac:picMk id="3" creationId="{77786C12-2318-7F98-A385-C2F40E465C61}"/>
          </ac:picMkLst>
        </pc:picChg>
      </pc:sldChg>
      <pc:sldChg chg="addSp modSp">
        <pc:chgData name="Jorben Sterckx" userId="S::r0947807@student.thomasmore.be::1a5d12b7-c0a5-4544-b4fb-287165e58898" providerId="AD" clId="Web-{AD487022-C33A-4A9D-B8B1-08DC0E0DE722}" dt="2023-05-08T11:28:02.886" v="7" actId="1076"/>
        <pc:sldMkLst>
          <pc:docMk/>
          <pc:sldMk cId="1478530821" sldId="352"/>
        </pc:sldMkLst>
        <pc:picChg chg="mod">
          <ac:chgData name="Jorben Sterckx" userId="S::r0947807@student.thomasmore.be::1a5d12b7-c0a5-4544-b4fb-287165e58898" providerId="AD" clId="Web-{AD487022-C33A-4A9D-B8B1-08DC0E0DE722}" dt="2023-05-08T11:28:02.886" v="7" actId="1076"/>
          <ac:picMkLst>
            <pc:docMk/>
            <pc:sldMk cId="1478530821" sldId="352"/>
            <ac:picMk id="2" creationId="{BA882988-494C-0697-DE93-387C5846EADC}"/>
          </ac:picMkLst>
        </pc:picChg>
        <pc:picChg chg="add mod">
          <ac:chgData name="Jorben Sterckx" userId="S::r0947807@student.thomasmore.be::1a5d12b7-c0a5-4544-b4fb-287165e58898" providerId="AD" clId="Web-{AD487022-C33A-4A9D-B8B1-08DC0E0DE722}" dt="2023-05-08T11:27:58.714" v="6" actId="1076"/>
          <ac:picMkLst>
            <pc:docMk/>
            <pc:sldMk cId="1478530821" sldId="352"/>
            <ac:picMk id="3" creationId="{9A77BB48-5E45-AA21-5E73-AC055F79B37D}"/>
          </ac:picMkLst>
        </pc:picChg>
      </pc:sldChg>
      <pc:sldChg chg="modSp">
        <pc:chgData name="Jorben Sterckx" userId="S::r0947807@student.thomasmore.be::1a5d12b7-c0a5-4544-b4fb-287165e58898" providerId="AD" clId="Web-{AD487022-C33A-4A9D-B8B1-08DC0E0DE722}" dt="2023-05-08T11:26:47.494" v="0" actId="1076"/>
        <pc:sldMkLst>
          <pc:docMk/>
          <pc:sldMk cId="2036412774" sldId="355"/>
        </pc:sldMkLst>
        <pc:picChg chg="mod">
          <ac:chgData name="Jorben Sterckx" userId="S::r0947807@student.thomasmore.be::1a5d12b7-c0a5-4544-b4fb-287165e58898" providerId="AD" clId="Web-{AD487022-C33A-4A9D-B8B1-08DC0E0DE722}" dt="2023-05-08T11:26:47.494" v="0" actId="1076"/>
          <ac:picMkLst>
            <pc:docMk/>
            <pc:sldMk cId="2036412774" sldId="355"/>
            <ac:picMk id="17" creationId="{684430BE-791D-25FF-1D0A-46144C8EB1D1}"/>
          </ac:picMkLst>
        </pc:picChg>
      </pc:sldChg>
      <pc:sldChg chg="addSp delSp modSp">
        <pc:chgData name="Jorben Sterckx" userId="S::r0947807@student.thomasmore.be::1a5d12b7-c0a5-4544-b4fb-287165e58898" providerId="AD" clId="Web-{AD487022-C33A-4A9D-B8B1-08DC0E0DE722}" dt="2023-05-08T11:48:48.787" v="119" actId="1076"/>
        <pc:sldMkLst>
          <pc:docMk/>
          <pc:sldMk cId="713119047" sldId="357"/>
        </pc:sldMkLst>
        <pc:spChg chg="mod">
          <ac:chgData name="Jorben Sterckx" userId="S::r0947807@student.thomasmore.be::1a5d12b7-c0a5-4544-b4fb-287165e58898" providerId="AD" clId="Web-{AD487022-C33A-4A9D-B8B1-08DC0E0DE722}" dt="2023-05-08T11:31:52" v="92" actId="1076"/>
          <ac:spMkLst>
            <pc:docMk/>
            <pc:sldMk cId="713119047" sldId="357"/>
            <ac:spMk id="3" creationId="{EB5C22ED-FCDF-A156-82BE-B6ACB7853ED2}"/>
          </ac:spMkLst>
        </pc:spChg>
        <pc:spChg chg="add mod">
          <ac:chgData name="Jorben Sterckx" userId="S::r0947807@student.thomasmore.be::1a5d12b7-c0a5-4544-b4fb-287165e58898" providerId="AD" clId="Web-{AD487022-C33A-4A9D-B8B1-08DC0E0DE722}" dt="2023-05-08T11:31:56.454" v="93" actId="1076"/>
          <ac:spMkLst>
            <pc:docMk/>
            <pc:sldMk cId="713119047" sldId="357"/>
            <ac:spMk id="7" creationId="{3D8CB6AE-2009-6D2E-C0E8-9C3BD6FA65FD}"/>
          </ac:spMkLst>
        </pc:spChg>
        <pc:spChg chg="add del mod">
          <ac:chgData name="Jorben Sterckx" userId="S::r0947807@student.thomasmore.be::1a5d12b7-c0a5-4544-b4fb-287165e58898" providerId="AD" clId="Web-{AD487022-C33A-4A9D-B8B1-08DC0E0DE722}" dt="2023-05-08T11:46:16.471" v="107"/>
          <ac:spMkLst>
            <pc:docMk/>
            <pc:sldMk cId="713119047" sldId="357"/>
            <ac:spMk id="20" creationId="{B40F75DA-0620-7B81-DCA5-9E7FA2FC0DDD}"/>
          </ac:spMkLst>
        </pc:spChg>
        <pc:spChg chg="add">
          <ac:chgData name="Jorben Sterckx" userId="S::r0947807@student.thomasmore.be::1a5d12b7-c0a5-4544-b4fb-287165e58898" providerId="AD" clId="Web-{AD487022-C33A-4A9D-B8B1-08DC0E0DE722}" dt="2023-05-08T11:37:26.054" v="97"/>
          <ac:spMkLst>
            <pc:docMk/>
            <pc:sldMk cId="713119047" sldId="357"/>
            <ac:spMk id="21" creationId="{9B08ED04-BE38-EF31-1748-0333C30B7FDF}"/>
          </ac:spMkLst>
        </pc:spChg>
        <pc:graphicFrameChg chg="add del mod modGraphic">
          <ac:chgData name="Jorben Sterckx" userId="S::r0947807@student.thomasmore.be::1a5d12b7-c0a5-4544-b4fb-287165e58898" providerId="AD" clId="Web-{AD487022-C33A-4A9D-B8B1-08DC0E0DE722}" dt="2023-05-08T11:35:34.817" v="95"/>
          <ac:graphicFrameMkLst>
            <pc:docMk/>
            <pc:sldMk cId="713119047" sldId="357"/>
            <ac:graphicFrameMk id="8" creationId="{C9EFEA25-CF5F-E78D-FBAD-0B251E8C7A56}"/>
          </ac:graphicFrameMkLst>
        </pc:graphicFrameChg>
        <pc:picChg chg="del mod">
          <ac:chgData name="Jorben Sterckx" userId="S::r0947807@student.thomasmore.be::1a5d12b7-c0a5-4544-b4fb-287165e58898" providerId="AD" clId="Web-{AD487022-C33A-4A9D-B8B1-08DC0E0DE722}" dt="2023-05-08T11:27:42.464" v="2"/>
          <ac:picMkLst>
            <pc:docMk/>
            <pc:sldMk cId="713119047" sldId="357"/>
            <ac:picMk id="2" creationId="{1567340F-BA95-1A81-7C8A-A4E42E905922}"/>
          </ac:picMkLst>
        </pc:picChg>
        <pc:picChg chg="mod">
          <ac:chgData name="Jorben Sterckx" userId="S::r0947807@student.thomasmore.be::1a5d12b7-c0a5-4544-b4fb-287165e58898" providerId="AD" clId="Web-{AD487022-C33A-4A9D-B8B1-08DC0E0DE722}" dt="2023-05-08T11:48:48.787" v="119" actId="1076"/>
          <ac:picMkLst>
            <pc:docMk/>
            <pc:sldMk cId="713119047" sldId="357"/>
            <ac:picMk id="5" creationId="{C2F9DE0C-C8FA-F32F-E303-DC3448F7F79A}"/>
          </ac:picMkLst>
        </pc:picChg>
        <pc:picChg chg="mod">
          <ac:chgData name="Jorben Sterckx" userId="S::r0947807@student.thomasmore.be::1a5d12b7-c0a5-4544-b4fb-287165e58898" providerId="AD" clId="Web-{AD487022-C33A-4A9D-B8B1-08DC0E0DE722}" dt="2023-05-08T11:47:26.504" v="109"/>
          <ac:picMkLst>
            <pc:docMk/>
            <pc:sldMk cId="713119047" sldId="357"/>
            <ac:picMk id="6" creationId="{A34D7423-F43E-E052-9418-5FD8763272E4}"/>
          </ac:picMkLst>
        </pc:picChg>
      </pc:sldChg>
    </pc:docChg>
  </pc:docChgLst>
  <pc:docChgLst>
    <pc:chgData name="Nicolas Boen" userId="S::r0950886@student.thomasmore.be::c07cb46d-ff55-4196-a2ea-82cd2585a607" providerId="AD" clId="Web-{680959E3-5E0D-4EFB-91C5-46230EC8B8C5}"/>
    <pc:docChg chg="delSld">
      <pc:chgData name="Nicolas Boen" userId="S::r0950886@student.thomasmore.be::c07cb46d-ff55-4196-a2ea-82cd2585a607" providerId="AD" clId="Web-{680959E3-5E0D-4EFB-91C5-46230EC8B8C5}" dt="2023-05-08T10:45:32.346" v="18"/>
      <pc:docMkLst>
        <pc:docMk/>
      </pc:docMkLst>
      <pc:sldChg chg="del">
        <pc:chgData name="Nicolas Boen" userId="S::r0950886@student.thomasmore.be::c07cb46d-ff55-4196-a2ea-82cd2585a607" providerId="AD" clId="Web-{680959E3-5E0D-4EFB-91C5-46230EC8B8C5}" dt="2023-05-08T10:44:59.892" v="0"/>
        <pc:sldMkLst>
          <pc:docMk/>
          <pc:sldMk cId="3979649407" sldId="259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01.892" v="1"/>
        <pc:sldMkLst>
          <pc:docMk/>
          <pc:sldMk cId="2737942562" sldId="298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03.830" v="2"/>
        <pc:sldMkLst>
          <pc:docMk/>
          <pc:sldMk cId="3423133475" sldId="307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04.830" v="3"/>
        <pc:sldMkLst>
          <pc:docMk/>
          <pc:sldMk cId="2345629806" sldId="308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09.939" v="4"/>
        <pc:sldMkLst>
          <pc:docMk/>
          <pc:sldMk cId="4201278032" sldId="309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0.986" v="5"/>
        <pc:sldMkLst>
          <pc:docMk/>
          <pc:sldMk cId="1557309788" sldId="310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2.533" v="6"/>
        <pc:sldMkLst>
          <pc:docMk/>
          <pc:sldMk cId="2498161071" sldId="311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5.799" v="7"/>
        <pc:sldMkLst>
          <pc:docMk/>
          <pc:sldMk cId="1279224923" sldId="312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7.127" v="8"/>
        <pc:sldMkLst>
          <pc:docMk/>
          <pc:sldMk cId="3827296069" sldId="313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8.049" v="9"/>
        <pc:sldMkLst>
          <pc:docMk/>
          <pc:sldMk cId="3668670005" sldId="314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19.658" v="10"/>
        <pc:sldMkLst>
          <pc:docMk/>
          <pc:sldMk cId="1560353361" sldId="315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0.846" v="11"/>
        <pc:sldMkLst>
          <pc:docMk/>
          <pc:sldMk cId="4184600926" sldId="316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1.877" v="12"/>
        <pc:sldMkLst>
          <pc:docMk/>
          <pc:sldMk cId="1404339508" sldId="317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4.939" v="13"/>
        <pc:sldMkLst>
          <pc:docMk/>
          <pc:sldMk cId="624695530" sldId="318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5.893" v="14"/>
        <pc:sldMkLst>
          <pc:docMk/>
          <pc:sldMk cId="1693104180" sldId="319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8.377" v="15"/>
        <pc:sldMkLst>
          <pc:docMk/>
          <pc:sldMk cId="608993516" sldId="320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29.752" v="16"/>
        <pc:sldMkLst>
          <pc:docMk/>
          <pc:sldMk cId="848212632" sldId="321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31.221" v="17"/>
        <pc:sldMkLst>
          <pc:docMk/>
          <pc:sldMk cId="184736873" sldId="322"/>
        </pc:sldMkLst>
      </pc:sldChg>
      <pc:sldChg chg="del">
        <pc:chgData name="Nicolas Boen" userId="S::r0950886@student.thomasmore.be::c07cb46d-ff55-4196-a2ea-82cd2585a607" providerId="AD" clId="Web-{680959E3-5E0D-4EFB-91C5-46230EC8B8C5}" dt="2023-05-08T10:45:32.346" v="18"/>
        <pc:sldMkLst>
          <pc:docMk/>
          <pc:sldMk cId="277452217" sldId="323"/>
        </pc:sldMkLst>
      </pc:sldChg>
    </pc:docChg>
  </pc:docChgLst>
  <pc:docChgLst>
    <pc:chgData name="Nicolas Boen" userId="S::r0950886@student.thomasmore.be::c07cb46d-ff55-4196-a2ea-82cd2585a607" providerId="AD" clId="Web-{9A9477FD-663E-44F3-880E-A7C0AA83350B}"/>
    <pc:docChg chg="modSld">
      <pc:chgData name="Nicolas Boen" userId="S::r0950886@student.thomasmore.be::c07cb46d-ff55-4196-a2ea-82cd2585a607" providerId="AD" clId="Web-{9A9477FD-663E-44F3-880E-A7C0AA83350B}" dt="2023-05-08T10:34:17.472" v="9" actId="1076"/>
      <pc:docMkLst>
        <pc:docMk/>
      </pc:docMkLst>
      <pc:sldChg chg="addSp modSp">
        <pc:chgData name="Nicolas Boen" userId="S::r0950886@student.thomasmore.be::c07cb46d-ff55-4196-a2ea-82cd2585a607" providerId="AD" clId="Web-{9A9477FD-663E-44F3-880E-A7C0AA83350B}" dt="2023-05-08T10:34:17.472" v="9" actId="1076"/>
        <pc:sldMkLst>
          <pc:docMk/>
          <pc:sldMk cId="713119047" sldId="357"/>
        </pc:sldMkLst>
        <pc:picChg chg="mod">
          <ac:chgData name="Nicolas Boen" userId="S::r0950886@student.thomasmore.be::c07cb46d-ff55-4196-a2ea-82cd2585a607" providerId="AD" clId="Web-{9A9477FD-663E-44F3-880E-A7C0AA83350B}" dt="2023-05-08T10:34:01.221" v="5" actId="1076"/>
          <ac:picMkLst>
            <pc:docMk/>
            <pc:sldMk cId="713119047" sldId="357"/>
            <ac:picMk id="2" creationId="{1567340F-BA95-1A81-7C8A-A4E42E905922}"/>
          </ac:picMkLst>
        </pc:picChg>
        <pc:picChg chg="add mod">
          <ac:chgData name="Nicolas Boen" userId="S::r0950886@student.thomasmore.be::c07cb46d-ff55-4196-a2ea-82cd2585a607" providerId="AD" clId="Web-{9A9477FD-663E-44F3-880E-A7C0AA83350B}" dt="2023-05-08T10:34:17.472" v="9" actId="1076"/>
          <ac:picMkLst>
            <pc:docMk/>
            <pc:sldMk cId="713119047" sldId="357"/>
            <ac:picMk id="5" creationId="{C2F9DE0C-C8FA-F32F-E303-DC3448F7F79A}"/>
          </ac:picMkLst>
        </pc:picChg>
      </pc:sldChg>
    </pc:docChg>
  </pc:docChgLst>
  <pc:docChgLst>
    <pc:chgData name="Jorben Sterckx" userId="S::r0947807@student.thomasmore.be::1a5d12b7-c0a5-4544-b4fb-287165e58898" providerId="AD" clId="Web-{ECF4E39F-2026-41C5-8BDA-7537870E52B8}"/>
    <pc:docChg chg="modSld">
      <pc:chgData name="Jorben Sterckx" userId="S::r0947807@student.thomasmore.be::1a5d12b7-c0a5-4544-b4fb-287165e58898" providerId="AD" clId="Web-{ECF4E39F-2026-41C5-8BDA-7537870E52B8}" dt="2023-05-18T15:07:09.147" v="0" actId="1076"/>
      <pc:docMkLst>
        <pc:docMk/>
      </pc:docMkLst>
      <pc:sldChg chg="modSp">
        <pc:chgData name="Jorben Sterckx" userId="S::r0947807@student.thomasmore.be::1a5d12b7-c0a5-4544-b4fb-287165e58898" providerId="AD" clId="Web-{ECF4E39F-2026-41C5-8BDA-7537870E52B8}" dt="2023-05-18T15:07:09.147" v="0" actId="1076"/>
        <pc:sldMkLst>
          <pc:docMk/>
          <pc:sldMk cId="1478530821" sldId="352"/>
        </pc:sldMkLst>
        <pc:picChg chg="mod">
          <ac:chgData name="Jorben Sterckx" userId="S::r0947807@student.thomasmore.be::1a5d12b7-c0a5-4544-b4fb-287165e58898" providerId="AD" clId="Web-{ECF4E39F-2026-41C5-8BDA-7537870E52B8}" dt="2023-05-18T15:07:09.147" v="0" actId="1076"/>
          <ac:picMkLst>
            <pc:docMk/>
            <pc:sldMk cId="1478530821" sldId="352"/>
            <ac:picMk id="2" creationId="{BA882988-494C-0697-DE93-387C5846EADC}"/>
          </ac:picMkLst>
        </pc:picChg>
      </pc:sldChg>
    </pc:docChg>
  </pc:docChgLst>
  <pc:docChgLst>
    <pc:chgData name="Jorben Sterckx" userId="S::r0947807@student.thomasmore.be::1a5d12b7-c0a5-4544-b4fb-287165e58898" providerId="AD" clId="Web-{31251EB4-292F-49EB-AF84-7C7314A72702}"/>
    <pc:docChg chg="modSld">
      <pc:chgData name="Jorben Sterckx" userId="S::r0947807@student.thomasmore.be::1a5d12b7-c0a5-4544-b4fb-287165e58898" providerId="AD" clId="Web-{31251EB4-292F-49EB-AF84-7C7314A72702}" dt="2023-04-24T13:41:33.170" v="149" actId="1076"/>
      <pc:docMkLst>
        <pc:docMk/>
      </pc:docMkLst>
      <pc:sldChg chg="modSp">
        <pc:chgData name="Jorben Sterckx" userId="S::r0947807@student.thomasmore.be::1a5d12b7-c0a5-4544-b4fb-287165e58898" providerId="AD" clId="Web-{31251EB4-292F-49EB-AF84-7C7314A72702}" dt="2023-04-24T11:56:13.792" v="10" actId="20577"/>
        <pc:sldMkLst>
          <pc:docMk/>
          <pc:sldMk cId="3148822504" sldId="347"/>
        </pc:sldMkLst>
        <pc:spChg chg="mod">
          <ac:chgData name="Jorben Sterckx" userId="S::r0947807@student.thomasmore.be::1a5d12b7-c0a5-4544-b4fb-287165e58898" providerId="AD" clId="Web-{31251EB4-292F-49EB-AF84-7C7314A72702}" dt="2023-04-24T11:56:13.792" v="10" actId="20577"/>
          <ac:spMkLst>
            <pc:docMk/>
            <pc:sldMk cId="3148822504" sldId="347"/>
            <ac:spMk id="13" creationId="{E70691D3-6C9E-41D7-8BD4-95A5A370EDD5}"/>
          </ac:spMkLst>
        </pc:spChg>
      </pc:sldChg>
      <pc:sldChg chg="modSp">
        <pc:chgData name="Jorben Sterckx" userId="S::r0947807@student.thomasmore.be::1a5d12b7-c0a5-4544-b4fb-287165e58898" providerId="AD" clId="Web-{31251EB4-292F-49EB-AF84-7C7314A72702}" dt="2023-04-24T12:01:28.492" v="11" actId="20577"/>
        <pc:sldMkLst>
          <pc:docMk/>
          <pc:sldMk cId="1263764832" sldId="348"/>
        </pc:sldMkLst>
        <pc:spChg chg="mod">
          <ac:chgData name="Jorben Sterckx" userId="S::r0947807@student.thomasmore.be::1a5d12b7-c0a5-4544-b4fb-287165e58898" providerId="AD" clId="Web-{31251EB4-292F-49EB-AF84-7C7314A72702}" dt="2023-04-24T12:01:28.492" v="11" actId="20577"/>
          <ac:spMkLst>
            <pc:docMk/>
            <pc:sldMk cId="1263764832" sldId="348"/>
            <ac:spMk id="8" creationId="{5CF5BDA4-10C7-46A6-AC30-523A3FC438AC}"/>
          </ac:spMkLst>
        </pc:spChg>
      </pc:sldChg>
      <pc:sldChg chg="modSp">
        <pc:chgData name="Jorben Sterckx" userId="S::r0947807@student.thomasmore.be::1a5d12b7-c0a5-4544-b4fb-287165e58898" providerId="AD" clId="Web-{31251EB4-292F-49EB-AF84-7C7314A72702}" dt="2023-04-24T11:55:34.150" v="6" actId="20577"/>
        <pc:sldMkLst>
          <pc:docMk/>
          <pc:sldMk cId="3762006554" sldId="351"/>
        </pc:sldMkLst>
        <pc:spChg chg="mod">
          <ac:chgData name="Jorben Sterckx" userId="S::r0947807@student.thomasmore.be::1a5d12b7-c0a5-4544-b4fb-287165e58898" providerId="AD" clId="Web-{31251EB4-292F-49EB-AF84-7C7314A72702}" dt="2023-04-24T11:55:34.150" v="6" actId="20577"/>
          <ac:spMkLst>
            <pc:docMk/>
            <pc:sldMk cId="3762006554" sldId="351"/>
            <ac:spMk id="20" creationId="{5E0175CE-6A79-479A-822A-511AC43730F6}"/>
          </ac:spMkLst>
        </pc:spChg>
      </pc:sldChg>
      <pc:sldChg chg="modSp">
        <pc:chgData name="Jorben Sterckx" userId="S::r0947807@student.thomasmore.be::1a5d12b7-c0a5-4544-b4fb-287165e58898" providerId="AD" clId="Web-{31251EB4-292F-49EB-AF84-7C7314A72702}" dt="2023-04-24T13:41:33.170" v="149" actId="1076"/>
        <pc:sldMkLst>
          <pc:docMk/>
          <pc:sldMk cId="1478530821" sldId="352"/>
        </pc:sldMkLst>
        <pc:picChg chg="mod">
          <ac:chgData name="Jorben Sterckx" userId="S::r0947807@student.thomasmore.be::1a5d12b7-c0a5-4544-b4fb-287165e58898" providerId="AD" clId="Web-{31251EB4-292F-49EB-AF84-7C7314A72702}" dt="2023-04-24T13:41:33.170" v="149" actId="1076"/>
          <ac:picMkLst>
            <pc:docMk/>
            <pc:sldMk cId="1478530821" sldId="352"/>
            <ac:picMk id="2" creationId="{BA882988-494C-0697-DE93-387C5846EADC}"/>
          </ac:picMkLst>
        </pc:picChg>
      </pc:sldChg>
      <pc:sldChg chg="addSp delSp modSp">
        <pc:chgData name="Jorben Sterckx" userId="S::r0947807@student.thomasmore.be::1a5d12b7-c0a5-4544-b4fb-287165e58898" providerId="AD" clId="Web-{31251EB4-292F-49EB-AF84-7C7314A72702}" dt="2023-04-24T12:42:28.914" v="148" actId="1076"/>
        <pc:sldMkLst>
          <pc:docMk/>
          <pc:sldMk cId="4285242523" sldId="356"/>
        </pc:sldMkLst>
        <pc:spChg chg="add del mod ord">
          <ac:chgData name="Jorben Sterckx" userId="S::r0947807@student.thomasmore.be::1a5d12b7-c0a5-4544-b4fb-287165e58898" providerId="AD" clId="Web-{31251EB4-292F-49EB-AF84-7C7314A72702}" dt="2023-04-24T12:42:00.523" v="141" actId="14100"/>
          <ac:spMkLst>
            <pc:docMk/>
            <pc:sldMk cId="4285242523" sldId="356"/>
            <ac:spMk id="5" creationId="{E75713C7-7009-F74F-F2FE-8325D3DC50A4}"/>
          </ac:spMkLst>
        </pc:spChg>
        <pc:spChg chg="add mod ord">
          <ac:chgData name="Jorben Sterckx" userId="S::r0947807@student.thomasmore.be::1a5d12b7-c0a5-4544-b4fb-287165e58898" providerId="AD" clId="Web-{31251EB4-292F-49EB-AF84-7C7314A72702}" dt="2023-04-24T12:42:09.726" v="143" actId="14100"/>
          <ac:spMkLst>
            <pc:docMk/>
            <pc:sldMk cId="4285242523" sldId="356"/>
            <ac:spMk id="7" creationId="{8CCC30FB-1A72-F0CF-4893-D3AD86B08807}"/>
          </ac:spMkLst>
        </pc:spChg>
        <pc:spChg chg="mod">
          <ac:chgData name="Jorben Sterckx" userId="S::r0947807@student.thomasmore.be::1a5d12b7-c0a5-4544-b4fb-287165e58898" providerId="AD" clId="Web-{31251EB4-292F-49EB-AF84-7C7314A72702}" dt="2023-04-24T12:40:48.661" v="128" actId="1076"/>
          <ac:spMkLst>
            <pc:docMk/>
            <pc:sldMk cId="4285242523" sldId="356"/>
            <ac:spMk id="9" creationId="{3DB41A66-4D9D-AC86-EBFA-CC0397F33A70}"/>
          </ac:spMkLst>
        </pc:spChg>
        <pc:spChg chg="add del mod">
          <ac:chgData name="Jorben Sterckx" userId="S::r0947807@student.thomasmore.be::1a5d12b7-c0a5-4544-b4fb-287165e58898" providerId="AD" clId="Web-{31251EB4-292F-49EB-AF84-7C7314A72702}" dt="2023-04-24T12:33:01.424" v="62"/>
          <ac:spMkLst>
            <pc:docMk/>
            <pc:sldMk cId="4285242523" sldId="356"/>
            <ac:spMk id="10" creationId="{ADBED618-5740-7192-FE28-D2E3CEC740C8}"/>
          </ac:spMkLst>
        </pc:spChg>
        <pc:spChg chg="mod">
          <ac:chgData name="Jorben Sterckx" userId="S::r0947807@student.thomasmore.be::1a5d12b7-c0a5-4544-b4fb-287165e58898" providerId="AD" clId="Web-{31251EB4-292F-49EB-AF84-7C7314A72702}" dt="2023-04-24T12:40:48.676" v="130" actId="1076"/>
          <ac:spMkLst>
            <pc:docMk/>
            <pc:sldMk cId="4285242523" sldId="356"/>
            <ac:spMk id="12" creationId="{1A38DFD2-7F05-4AF3-2709-7DB207CE880B}"/>
          </ac:spMkLst>
        </pc:spChg>
        <pc:spChg chg="mod">
          <ac:chgData name="Jorben Sterckx" userId="S::r0947807@student.thomasmore.be::1a5d12b7-c0a5-4544-b4fb-287165e58898" providerId="AD" clId="Web-{31251EB4-292F-49EB-AF84-7C7314A72702}" dt="2023-04-24T12:42:06.023" v="142" actId="20577"/>
          <ac:spMkLst>
            <pc:docMk/>
            <pc:sldMk cId="4285242523" sldId="356"/>
            <ac:spMk id="13" creationId="{A960751A-E706-0D5B-4070-97A2F4D03AD3}"/>
          </ac:spMkLst>
        </pc:spChg>
        <pc:spChg chg="mod">
          <ac:chgData name="Jorben Sterckx" userId="S::r0947807@student.thomasmore.be::1a5d12b7-c0a5-4544-b4fb-287165e58898" providerId="AD" clId="Web-{31251EB4-292F-49EB-AF84-7C7314A72702}" dt="2023-04-24T12:41:43.350" v="138" actId="14100"/>
          <ac:spMkLst>
            <pc:docMk/>
            <pc:sldMk cId="4285242523" sldId="356"/>
            <ac:spMk id="14" creationId="{E2AF4E48-B7B7-7978-5FE5-2C5BA1FA7A26}"/>
          </ac:spMkLst>
        </pc:spChg>
        <pc:picChg chg="mod ord">
          <ac:chgData name="Jorben Sterckx" userId="S::r0947807@student.thomasmore.be::1a5d12b7-c0a5-4544-b4fb-287165e58898" providerId="AD" clId="Web-{31251EB4-292F-49EB-AF84-7C7314A72702}" dt="2023-04-24T12:42:23.039" v="147" actId="1076"/>
          <ac:picMkLst>
            <pc:docMk/>
            <pc:sldMk cId="4285242523" sldId="356"/>
            <ac:picMk id="2" creationId="{0446F84F-08FD-0AA7-3ABC-3B0297B787F3}"/>
          </ac:picMkLst>
        </pc:picChg>
        <pc:picChg chg="add del mod">
          <ac:chgData name="Jorben Sterckx" userId="S::r0947807@student.thomasmore.be::1a5d12b7-c0a5-4544-b4fb-287165e58898" providerId="AD" clId="Web-{31251EB4-292F-49EB-AF84-7C7314A72702}" dt="2023-04-24T12:42:28.914" v="148" actId="1076"/>
          <ac:picMkLst>
            <pc:docMk/>
            <pc:sldMk cId="4285242523" sldId="356"/>
            <ac:picMk id="3" creationId="{56F4FC31-7DDC-5D58-3432-D8B248A699AF}"/>
          </ac:picMkLst>
        </pc:picChg>
      </pc:sldChg>
    </pc:docChg>
  </pc:docChgLst>
  <pc:docChgLst>
    <pc:chgData name="Nicolas Boen" userId="S::r0950886@student.thomasmore.be::c07cb46d-ff55-4196-a2ea-82cd2585a607" providerId="AD" clId="Web-{8EDE3BFF-34D7-4271-B1A0-C7CF6D514584}"/>
    <pc:docChg chg="addSld delSld modSld">
      <pc:chgData name="Nicolas Boen" userId="S::r0950886@student.thomasmore.be::c07cb46d-ff55-4196-a2ea-82cd2585a607" providerId="AD" clId="Web-{8EDE3BFF-34D7-4271-B1A0-C7CF6D514584}" dt="2023-05-08T11:17:38.657" v="148" actId="14100"/>
      <pc:docMkLst>
        <pc:docMk/>
      </pc:docMkLst>
      <pc:sldChg chg="add del">
        <pc:chgData name="Nicolas Boen" userId="S::r0950886@student.thomasmore.be::c07cb46d-ff55-4196-a2ea-82cd2585a607" providerId="AD" clId="Web-{8EDE3BFF-34D7-4271-B1A0-C7CF6D514584}" dt="2023-05-08T11:16:20.918" v="124"/>
        <pc:sldMkLst>
          <pc:docMk/>
          <pc:sldMk cId="4179153492" sldId="299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12.167" v="119"/>
        <pc:sldMkLst>
          <pc:docMk/>
          <pc:sldMk cId="689816630" sldId="300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5:51.822" v="115"/>
        <pc:sldMkLst>
          <pc:docMk/>
          <pc:sldMk cId="159771542" sldId="302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5:51.385" v="114"/>
        <pc:sldMkLst>
          <pc:docMk/>
          <pc:sldMk cId="364121930" sldId="303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5:51.073" v="113"/>
        <pc:sldMkLst>
          <pc:docMk/>
          <pc:sldMk cId="313758320" sldId="304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5:50.478" v="112"/>
        <pc:sldMkLst>
          <pc:docMk/>
          <pc:sldMk cId="212682184" sldId="305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5:49.744" v="111"/>
        <pc:sldMkLst>
          <pc:docMk/>
          <pc:sldMk cId="486176497" sldId="306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5.574" v="126"/>
        <pc:sldMkLst>
          <pc:docMk/>
          <pc:sldMk cId="1193403196" sldId="324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6.418" v="127"/>
        <pc:sldMkLst>
          <pc:docMk/>
          <pc:sldMk cId="1198383687" sldId="325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6.934" v="128"/>
        <pc:sldMkLst>
          <pc:docMk/>
          <pc:sldMk cId="2473585384" sldId="326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7.496" v="129"/>
        <pc:sldMkLst>
          <pc:docMk/>
          <pc:sldMk cId="401886799" sldId="327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8.402" v="130"/>
        <pc:sldMkLst>
          <pc:docMk/>
          <pc:sldMk cId="1309782655" sldId="328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9.574" v="131"/>
        <pc:sldMkLst>
          <pc:docMk/>
          <pc:sldMk cId="1585171815" sldId="329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0.528" v="132"/>
        <pc:sldMkLst>
          <pc:docMk/>
          <pc:sldMk cId="1547012370" sldId="330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1.028" v="133"/>
        <pc:sldMkLst>
          <pc:docMk/>
          <pc:sldMk cId="2237534520" sldId="331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1.575" v="134"/>
        <pc:sldMkLst>
          <pc:docMk/>
          <pc:sldMk cId="3223665472" sldId="332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2.684" v="135"/>
        <pc:sldMkLst>
          <pc:docMk/>
          <pc:sldMk cId="3940008774" sldId="333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3.325" v="136"/>
        <pc:sldMkLst>
          <pc:docMk/>
          <pc:sldMk cId="2682271074" sldId="334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3.950" v="137"/>
        <pc:sldMkLst>
          <pc:docMk/>
          <pc:sldMk cId="3883369230" sldId="335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4.434" v="138"/>
        <pc:sldMkLst>
          <pc:docMk/>
          <pc:sldMk cId="4005271684" sldId="336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5.231" v="139"/>
        <pc:sldMkLst>
          <pc:docMk/>
          <pc:sldMk cId="3428028254" sldId="337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8.716" v="140"/>
        <pc:sldMkLst>
          <pc:docMk/>
          <pc:sldMk cId="3253058185" sldId="338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39.606" v="141"/>
        <pc:sldMkLst>
          <pc:docMk/>
          <pc:sldMk cId="4157788945" sldId="339"/>
        </pc:sldMkLst>
      </pc:sldChg>
      <pc:sldChg chg="del">
        <pc:chgData name="Nicolas Boen" userId="S::r0950886@student.thomasmore.be::c07cb46d-ff55-4196-a2ea-82cd2585a607" providerId="AD" clId="Web-{8EDE3BFF-34D7-4271-B1A0-C7CF6D514584}" dt="2023-05-08T11:16:22.168" v="125"/>
        <pc:sldMkLst>
          <pc:docMk/>
          <pc:sldMk cId="3183651750" sldId="340"/>
        </pc:sldMkLst>
      </pc:sldChg>
      <pc:sldChg chg="addSp delSp modSp add del">
        <pc:chgData name="Nicolas Boen" userId="S::r0950886@student.thomasmore.be::c07cb46d-ff55-4196-a2ea-82cd2585a607" providerId="AD" clId="Web-{8EDE3BFF-34D7-4271-B1A0-C7CF6D514584}" dt="2023-05-08T11:17:26.109" v="147" actId="1076"/>
        <pc:sldMkLst>
          <pc:docMk/>
          <pc:sldMk cId="821656516" sldId="346"/>
        </pc:sldMkLst>
        <pc:spChg chg="mod">
          <ac:chgData name="Nicolas Boen" userId="S::r0950886@student.thomasmore.be::c07cb46d-ff55-4196-a2ea-82cd2585a607" providerId="AD" clId="Web-{8EDE3BFF-34D7-4271-B1A0-C7CF6D514584}" dt="2023-05-08T11:16:10.229" v="118" actId="1076"/>
          <ac:spMkLst>
            <pc:docMk/>
            <pc:sldMk cId="821656516" sldId="346"/>
            <ac:spMk id="4" creationId="{1DF8EF26-7AD5-4E7F-95B3-9A57CF80C483}"/>
          </ac:spMkLst>
        </pc:spChg>
        <pc:spChg chg="del mod">
          <ac:chgData name="Nicolas Boen" userId="S::r0950886@student.thomasmore.be::c07cb46d-ff55-4196-a2ea-82cd2585a607" providerId="AD" clId="Web-{8EDE3BFF-34D7-4271-B1A0-C7CF6D514584}" dt="2023-05-08T11:16:07.354" v="117"/>
          <ac:spMkLst>
            <pc:docMk/>
            <pc:sldMk cId="821656516" sldId="346"/>
            <ac:spMk id="5" creationId="{BADEB2CA-D11F-4CA5-BC5A-6C38FF4BF392}"/>
          </ac:spMkLst>
        </pc:spChg>
        <pc:picChg chg="add del mod">
          <ac:chgData name="Nicolas Boen" userId="S::r0950886@student.thomasmore.be::c07cb46d-ff55-4196-a2ea-82cd2585a607" providerId="AD" clId="Web-{8EDE3BFF-34D7-4271-B1A0-C7CF6D514584}" dt="2023-05-08T11:17:15.640" v="145"/>
          <ac:picMkLst>
            <pc:docMk/>
            <pc:sldMk cId="821656516" sldId="346"/>
            <ac:picMk id="2" creationId="{4988AC96-7F81-46F5-C208-F268AF869A0A}"/>
          </ac:picMkLst>
        </pc:picChg>
        <pc:picChg chg="add mod">
          <ac:chgData name="Nicolas Boen" userId="S::r0950886@student.thomasmore.be::c07cb46d-ff55-4196-a2ea-82cd2585a607" providerId="AD" clId="Web-{8EDE3BFF-34D7-4271-B1A0-C7CF6D514584}" dt="2023-05-08T11:17:26.109" v="147" actId="1076"/>
          <ac:picMkLst>
            <pc:docMk/>
            <pc:sldMk cId="821656516" sldId="346"/>
            <ac:picMk id="3" creationId="{77786C12-2318-7F98-A385-C2F40E465C61}"/>
          </ac:picMkLst>
        </pc:picChg>
      </pc:sldChg>
      <pc:sldChg chg="delSp">
        <pc:chgData name="Nicolas Boen" userId="S::r0950886@student.thomasmore.be::c07cb46d-ff55-4196-a2ea-82cd2585a607" providerId="AD" clId="Web-{8EDE3BFF-34D7-4271-B1A0-C7CF6D514584}" dt="2023-05-08T11:14:16.598" v="102"/>
        <pc:sldMkLst>
          <pc:docMk/>
          <pc:sldMk cId="1478530821" sldId="352"/>
        </pc:sldMkLst>
        <pc:spChg chg="topLvl">
          <ac:chgData name="Nicolas Boen" userId="S::r0950886@student.thomasmore.be::c07cb46d-ff55-4196-a2ea-82cd2585a607" providerId="AD" clId="Web-{8EDE3BFF-34D7-4271-B1A0-C7CF6D514584}" dt="2023-05-08T11:14:16.598" v="102"/>
          <ac:spMkLst>
            <pc:docMk/>
            <pc:sldMk cId="1478530821" sldId="352"/>
            <ac:spMk id="8" creationId="{5CF5BDA4-10C7-46A6-AC30-523A3FC438AC}"/>
          </ac:spMkLst>
        </pc:spChg>
        <pc:spChg chg="del topLvl">
          <ac:chgData name="Nicolas Boen" userId="S::r0950886@student.thomasmore.be::c07cb46d-ff55-4196-a2ea-82cd2585a607" providerId="AD" clId="Web-{8EDE3BFF-34D7-4271-B1A0-C7CF6D514584}" dt="2023-05-08T11:14:16.598" v="102"/>
          <ac:spMkLst>
            <pc:docMk/>
            <pc:sldMk cId="1478530821" sldId="352"/>
            <ac:spMk id="9" creationId="{C062103B-F514-4BE9-B5B2-C13878D2FE7C}"/>
          </ac:spMkLst>
        </pc:spChg>
        <pc:grpChg chg="del">
          <ac:chgData name="Nicolas Boen" userId="S::r0950886@student.thomasmore.be::c07cb46d-ff55-4196-a2ea-82cd2585a607" providerId="AD" clId="Web-{8EDE3BFF-34D7-4271-B1A0-C7CF6D514584}" dt="2023-05-08T11:14:16.598" v="102"/>
          <ac:grpSpMkLst>
            <pc:docMk/>
            <pc:sldMk cId="1478530821" sldId="352"/>
            <ac:grpSpMk id="6" creationId="{0C455B2A-3D1B-4F98-ACA5-C72C064015F6}"/>
          </ac:grpSpMkLst>
        </pc:grpChg>
      </pc:sldChg>
      <pc:sldChg chg="delSp modSp">
        <pc:chgData name="Nicolas Boen" userId="S::r0950886@student.thomasmore.be::c07cb46d-ff55-4196-a2ea-82cd2585a607" providerId="AD" clId="Web-{8EDE3BFF-34D7-4271-B1A0-C7CF6D514584}" dt="2023-05-08T11:14:11.894" v="101"/>
        <pc:sldMkLst>
          <pc:docMk/>
          <pc:sldMk cId="392403139" sldId="353"/>
        </pc:sldMkLst>
        <pc:spChg chg="topLvl">
          <ac:chgData name="Nicolas Boen" userId="S::r0950886@student.thomasmore.be::c07cb46d-ff55-4196-a2ea-82cd2585a607" providerId="AD" clId="Web-{8EDE3BFF-34D7-4271-B1A0-C7CF6D514584}" dt="2023-05-08T11:14:11.894" v="101"/>
          <ac:spMkLst>
            <pc:docMk/>
            <pc:sldMk cId="392403139" sldId="353"/>
            <ac:spMk id="8" creationId="{5CF5BDA4-10C7-46A6-AC30-523A3FC438AC}"/>
          </ac:spMkLst>
        </pc:spChg>
        <pc:spChg chg="del mod topLvl">
          <ac:chgData name="Nicolas Boen" userId="S::r0950886@student.thomasmore.be::c07cb46d-ff55-4196-a2ea-82cd2585a607" providerId="AD" clId="Web-{8EDE3BFF-34D7-4271-B1A0-C7CF6D514584}" dt="2023-05-08T11:14:11.894" v="101"/>
          <ac:spMkLst>
            <pc:docMk/>
            <pc:sldMk cId="392403139" sldId="353"/>
            <ac:spMk id="9" creationId="{C062103B-F514-4BE9-B5B2-C13878D2FE7C}"/>
          </ac:spMkLst>
        </pc:spChg>
        <pc:grpChg chg="del">
          <ac:chgData name="Nicolas Boen" userId="S::r0950886@student.thomasmore.be::c07cb46d-ff55-4196-a2ea-82cd2585a607" providerId="AD" clId="Web-{8EDE3BFF-34D7-4271-B1A0-C7CF6D514584}" dt="2023-05-08T11:14:11.894" v="101"/>
          <ac:grpSpMkLst>
            <pc:docMk/>
            <pc:sldMk cId="392403139" sldId="353"/>
            <ac:grpSpMk id="6" creationId="{0C455B2A-3D1B-4F98-ACA5-C72C064015F6}"/>
          </ac:grpSpMkLst>
        </pc:grpChg>
      </pc:sldChg>
      <pc:sldChg chg="delSp">
        <pc:chgData name="Nicolas Boen" userId="S::r0950886@student.thomasmore.be::c07cb46d-ff55-4196-a2ea-82cd2585a607" providerId="AD" clId="Web-{8EDE3BFF-34D7-4271-B1A0-C7CF6D514584}" dt="2023-05-08T11:14:04.284" v="99"/>
        <pc:sldMkLst>
          <pc:docMk/>
          <pc:sldMk cId="3394996516" sldId="354"/>
        </pc:sldMkLst>
        <pc:spChg chg="topLvl">
          <ac:chgData name="Nicolas Boen" userId="S::r0950886@student.thomasmore.be::c07cb46d-ff55-4196-a2ea-82cd2585a607" providerId="AD" clId="Web-{8EDE3BFF-34D7-4271-B1A0-C7CF6D514584}" dt="2023-05-08T11:14:04.284" v="99"/>
          <ac:spMkLst>
            <pc:docMk/>
            <pc:sldMk cId="3394996516" sldId="354"/>
            <ac:spMk id="8" creationId="{5CF5BDA4-10C7-46A6-AC30-523A3FC438AC}"/>
          </ac:spMkLst>
        </pc:spChg>
        <pc:spChg chg="del topLvl">
          <ac:chgData name="Nicolas Boen" userId="S::r0950886@student.thomasmore.be::c07cb46d-ff55-4196-a2ea-82cd2585a607" providerId="AD" clId="Web-{8EDE3BFF-34D7-4271-B1A0-C7CF6D514584}" dt="2023-05-08T11:14:04.284" v="99"/>
          <ac:spMkLst>
            <pc:docMk/>
            <pc:sldMk cId="3394996516" sldId="354"/>
            <ac:spMk id="9" creationId="{C062103B-F514-4BE9-B5B2-C13878D2FE7C}"/>
          </ac:spMkLst>
        </pc:spChg>
        <pc:grpChg chg="del">
          <ac:chgData name="Nicolas Boen" userId="S::r0950886@student.thomasmore.be::c07cb46d-ff55-4196-a2ea-82cd2585a607" providerId="AD" clId="Web-{8EDE3BFF-34D7-4271-B1A0-C7CF6D514584}" dt="2023-05-08T11:14:04.284" v="99"/>
          <ac:grpSpMkLst>
            <pc:docMk/>
            <pc:sldMk cId="3394996516" sldId="354"/>
            <ac:grpSpMk id="6" creationId="{0C455B2A-3D1B-4F98-ACA5-C72C064015F6}"/>
          </ac:grpSpMkLst>
        </pc:grpChg>
      </pc:sldChg>
      <pc:sldChg chg="addSp delSp modSp">
        <pc:chgData name="Nicolas Boen" userId="S::r0950886@student.thomasmore.be::c07cb46d-ff55-4196-a2ea-82cd2585a607" providerId="AD" clId="Web-{8EDE3BFF-34D7-4271-B1A0-C7CF6D514584}" dt="2023-05-08T11:17:10.280" v="143"/>
        <pc:sldMkLst>
          <pc:docMk/>
          <pc:sldMk cId="2036412774" sldId="355"/>
        </pc:sldMkLst>
        <pc:spChg chg="add del mod">
          <ac:chgData name="Nicolas Boen" userId="S::r0950886@student.thomasmore.be::c07cb46d-ff55-4196-a2ea-82cd2585a607" providerId="AD" clId="Web-{8EDE3BFF-34D7-4271-B1A0-C7CF6D514584}" dt="2023-05-08T11:15:25.696" v="107"/>
          <ac:spMkLst>
            <pc:docMk/>
            <pc:sldMk cId="2036412774" sldId="355"/>
            <ac:spMk id="16" creationId="{C07A0565-B74A-436C-09EF-16650D88A23D}"/>
          </ac:spMkLst>
        </pc:spChg>
        <pc:graphicFrameChg chg="add mod">
          <ac:chgData name="Nicolas Boen" userId="S::r0950886@student.thomasmore.be::c07cb46d-ff55-4196-a2ea-82cd2585a607" providerId="AD" clId="Web-{8EDE3BFF-34D7-4271-B1A0-C7CF6D514584}" dt="2023-05-08T11:15:31.587" v="108" actId="1076"/>
          <ac:graphicFrameMkLst>
            <pc:docMk/>
            <pc:sldMk cId="2036412774" sldId="355"/>
            <ac:graphicFrameMk id="19" creationId="{27E27769-7C80-B39E-D6B3-D44CEC6F0BF5}"/>
          </ac:graphicFrameMkLst>
        </pc:graphicFrameChg>
        <pc:picChg chg="add del mod">
          <ac:chgData name="Nicolas Boen" userId="S::r0950886@student.thomasmore.be::c07cb46d-ff55-4196-a2ea-82cd2585a607" providerId="AD" clId="Web-{8EDE3BFF-34D7-4271-B1A0-C7CF6D514584}" dt="2023-05-08T11:12:23.794" v="51"/>
          <ac:picMkLst>
            <pc:docMk/>
            <pc:sldMk cId="2036412774" sldId="355"/>
            <ac:picMk id="2" creationId="{5EB45688-DC47-6D18-50C7-7D88FA6CF1B5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3:20.657" v="76"/>
          <ac:picMkLst>
            <pc:docMk/>
            <pc:sldMk cId="2036412774" sldId="355"/>
            <ac:picMk id="3" creationId="{900C20A5-7843-87CC-1D98-7E19E5E4F421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0:54:44.105" v="7"/>
          <ac:picMkLst>
            <pc:docMk/>
            <pc:sldMk cId="2036412774" sldId="355"/>
            <ac:picMk id="4" creationId="{D34B4F09-33F2-457D-A8A1-223578BE949C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3:19.594" v="74"/>
          <ac:picMkLst>
            <pc:docMk/>
            <pc:sldMk cId="2036412774" sldId="355"/>
            <ac:picMk id="5" creationId="{07590500-2FB5-23A0-64F9-9A081AF2B449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3:20.954" v="77"/>
          <ac:picMkLst>
            <pc:docMk/>
            <pc:sldMk cId="2036412774" sldId="355"/>
            <ac:picMk id="6" creationId="{3BC01015-6A82-C6E6-CCB2-EFE66EFE6347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21.513" v="48"/>
          <ac:picMkLst>
            <pc:docMk/>
            <pc:sldMk cId="2036412774" sldId="355"/>
            <ac:picMk id="7" creationId="{5483D7C7-AAC6-C064-D8AD-F9A6E8AD5740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29.419" v="55"/>
          <ac:picMkLst>
            <pc:docMk/>
            <pc:sldMk cId="2036412774" sldId="355"/>
            <ac:picMk id="8" creationId="{456D4AC2-9CE6-F9FD-B624-352EFFF67765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0:58:48.229" v="18"/>
          <ac:picMkLst>
            <pc:docMk/>
            <pc:sldMk cId="2036412774" sldId="355"/>
            <ac:picMk id="9" creationId="{8D796F57-4C59-B587-E936-0F8E51C9FF08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12.950" v="41"/>
          <ac:picMkLst>
            <pc:docMk/>
            <pc:sldMk cId="2036412774" sldId="355"/>
            <ac:picMk id="10" creationId="{5CDD78D5-A31E-9D04-C8E7-B73B820D3698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3:20.329" v="75"/>
          <ac:picMkLst>
            <pc:docMk/>
            <pc:sldMk cId="2036412774" sldId="355"/>
            <ac:picMk id="11" creationId="{4D598459-09D2-CAC7-20BB-7A70AB6B58BA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3:19.172" v="73"/>
          <ac:picMkLst>
            <pc:docMk/>
            <pc:sldMk cId="2036412774" sldId="355"/>
            <ac:picMk id="12" creationId="{75D0B666-F015-9BC6-F4E6-0B56857792C8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14.090" v="42"/>
          <ac:picMkLst>
            <pc:docMk/>
            <pc:sldMk cId="2036412774" sldId="355"/>
            <ac:picMk id="13" creationId="{AF7A27AD-4AA1-2CC0-70C4-BB543FD2BE18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19.731" v="45"/>
          <ac:picMkLst>
            <pc:docMk/>
            <pc:sldMk cId="2036412774" sldId="355"/>
            <ac:picMk id="14" creationId="{D1D29029-CE2D-EBD0-98B5-E9E0A5A38608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2:27.419" v="54"/>
          <ac:picMkLst>
            <pc:docMk/>
            <pc:sldMk cId="2036412774" sldId="355"/>
            <ac:picMk id="15" creationId="{236C62DD-B5BB-EED5-6EA8-AF48FDD55DAF}"/>
          </ac:picMkLst>
        </pc:picChg>
        <pc:picChg chg="add mod">
          <ac:chgData name="Nicolas Boen" userId="S::r0950886@student.thomasmore.be::c07cb46d-ff55-4196-a2ea-82cd2585a607" providerId="AD" clId="Web-{8EDE3BFF-34D7-4271-B1A0-C7CF6D514584}" dt="2023-05-08T11:15:35.212" v="110" actId="1076"/>
          <ac:picMkLst>
            <pc:docMk/>
            <pc:sldMk cId="2036412774" sldId="355"/>
            <ac:picMk id="17" creationId="{684430BE-791D-25FF-1D0A-46144C8EB1D1}"/>
          </ac:picMkLst>
        </pc:picChg>
        <pc:picChg chg="add del mod">
          <ac:chgData name="Nicolas Boen" userId="S::r0950886@student.thomasmore.be::c07cb46d-ff55-4196-a2ea-82cd2585a607" providerId="AD" clId="Web-{8EDE3BFF-34D7-4271-B1A0-C7CF6D514584}" dt="2023-05-08T11:17:10.280" v="143"/>
          <ac:picMkLst>
            <pc:docMk/>
            <pc:sldMk cId="2036412774" sldId="355"/>
            <ac:picMk id="40" creationId="{BA49421E-08DE-E299-8A26-6AC3753BF24F}"/>
          </ac:picMkLst>
        </pc:picChg>
      </pc:sldChg>
      <pc:sldChg chg="modSp">
        <pc:chgData name="Nicolas Boen" userId="S::r0950886@student.thomasmore.be::c07cb46d-ff55-4196-a2ea-82cd2585a607" providerId="AD" clId="Web-{8EDE3BFF-34D7-4271-B1A0-C7CF6D514584}" dt="2023-05-08T11:17:38.657" v="148" actId="14100"/>
        <pc:sldMkLst>
          <pc:docMk/>
          <pc:sldMk cId="2961890645" sldId="358"/>
        </pc:sldMkLst>
        <pc:picChg chg="mod">
          <ac:chgData name="Nicolas Boen" userId="S::r0950886@student.thomasmore.be::c07cb46d-ff55-4196-a2ea-82cd2585a607" providerId="AD" clId="Web-{8EDE3BFF-34D7-4271-B1A0-C7CF6D514584}" dt="2023-05-08T11:17:38.657" v="148" actId="14100"/>
          <ac:picMkLst>
            <pc:docMk/>
            <pc:sldMk cId="2961890645" sldId="358"/>
            <ac:picMk id="2" creationId="{505BCA3E-632B-917B-4B3A-F82A0406B656}"/>
          </ac:picMkLst>
        </pc:picChg>
      </pc:sldChg>
    </pc:docChg>
  </pc:docChgLst>
  <pc:docChgLst>
    <pc:chgData name="Jorben Sterckx" userId="S::r0947807@student.thomasmore.be::1a5d12b7-c0a5-4544-b4fb-287165e58898" providerId="AD" clId="Web-{36BF0494-1AEA-471C-A38E-2C9A85BE1F5F}"/>
    <pc:docChg chg="modSld">
      <pc:chgData name="Jorben Sterckx" userId="S::r0947807@student.thomasmore.be::1a5d12b7-c0a5-4544-b4fb-287165e58898" providerId="AD" clId="Web-{36BF0494-1AEA-471C-A38E-2C9A85BE1F5F}" dt="2023-05-22T11:40:31.671" v="6" actId="1076"/>
      <pc:docMkLst>
        <pc:docMk/>
      </pc:docMkLst>
      <pc:sldChg chg="modSp">
        <pc:chgData name="Jorben Sterckx" userId="S::r0947807@student.thomasmore.be::1a5d12b7-c0a5-4544-b4fb-287165e58898" providerId="AD" clId="Web-{36BF0494-1AEA-471C-A38E-2C9A85BE1F5F}" dt="2023-05-22T11:40:31.671" v="6" actId="1076"/>
        <pc:sldMkLst>
          <pc:docMk/>
          <pc:sldMk cId="713119047" sldId="357"/>
        </pc:sldMkLst>
        <pc:picChg chg="mod">
          <ac:chgData name="Jorben Sterckx" userId="S::r0947807@student.thomasmore.be::1a5d12b7-c0a5-4544-b4fb-287165e58898" providerId="AD" clId="Web-{36BF0494-1AEA-471C-A38E-2C9A85BE1F5F}" dt="2023-05-22T11:40:31.671" v="6" actId="1076"/>
          <ac:picMkLst>
            <pc:docMk/>
            <pc:sldMk cId="713119047" sldId="357"/>
            <ac:picMk id="5" creationId="{C2F9DE0C-C8FA-F32F-E303-DC3448F7F79A}"/>
          </ac:picMkLst>
        </pc:picChg>
      </pc:sldChg>
      <pc:sldChg chg="modSp">
        <pc:chgData name="Jorben Sterckx" userId="S::r0947807@student.thomasmore.be::1a5d12b7-c0a5-4544-b4fb-287165e58898" providerId="AD" clId="Web-{36BF0494-1AEA-471C-A38E-2C9A85BE1F5F}" dt="2023-05-22T11:38:51.621" v="5" actId="1076"/>
        <pc:sldMkLst>
          <pc:docMk/>
          <pc:sldMk cId="2961890645" sldId="358"/>
        </pc:sldMkLst>
        <pc:picChg chg="mod">
          <ac:chgData name="Jorben Sterckx" userId="S::r0947807@student.thomasmore.be::1a5d12b7-c0a5-4544-b4fb-287165e58898" providerId="AD" clId="Web-{36BF0494-1AEA-471C-A38E-2C9A85BE1F5F}" dt="2023-05-22T11:38:51.621" v="5" actId="1076"/>
          <ac:picMkLst>
            <pc:docMk/>
            <pc:sldMk cId="2961890645" sldId="358"/>
            <ac:picMk id="2" creationId="{505BCA3E-632B-917B-4B3A-F82A0406B656}"/>
          </ac:picMkLst>
        </pc:picChg>
      </pc:sldChg>
    </pc:docChg>
  </pc:docChgLst>
  <pc:docChgLst>
    <pc:chgData name="Jorben Sterckx" userId="S::r0947807@student.thomasmore.be::1a5d12b7-c0a5-4544-b4fb-287165e58898" providerId="AD" clId="Web-{97F6B9E7-BE58-4893-A3FB-2E7E2DC3532C}"/>
    <pc:docChg chg="modSld">
      <pc:chgData name="Jorben Sterckx" userId="S::r0947807@student.thomasmore.be::1a5d12b7-c0a5-4544-b4fb-287165e58898" providerId="AD" clId="Web-{97F6B9E7-BE58-4893-A3FB-2E7E2DC3532C}" dt="2023-05-20T20:45:11.248" v="6" actId="20577"/>
      <pc:docMkLst>
        <pc:docMk/>
      </pc:docMkLst>
      <pc:sldChg chg="modSp">
        <pc:chgData name="Jorben Sterckx" userId="S::r0947807@student.thomasmore.be::1a5d12b7-c0a5-4544-b4fb-287165e58898" providerId="AD" clId="Web-{97F6B9E7-BE58-4893-A3FB-2E7E2DC3532C}" dt="2023-05-20T20:45:11.248" v="6" actId="20577"/>
        <pc:sldMkLst>
          <pc:docMk/>
          <pc:sldMk cId="3762006554" sldId="351"/>
        </pc:sldMkLst>
        <pc:spChg chg="mod">
          <ac:chgData name="Jorben Sterckx" userId="S::r0947807@student.thomasmore.be::1a5d12b7-c0a5-4544-b4fb-287165e58898" providerId="AD" clId="Web-{97F6B9E7-BE58-4893-A3FB-2E7E2DC3532C}" dt="2023-05-20T20:45:11.248" v="6" actId="20577"/>
          <ac:spMkLst>
            <pc:docMk/>
            <pc:sldMk cId="3762006554" sldId="351"/>
            <ac:spMk id="20" creationId="{5E0175CE-6A79-479A-822A-511AC43730F6}"/>
          </ac:spMkLst>
        </pc:spChg>
      </pc:sldChg>
    </pc:docChg>
  </pc:docChgLst>
  <pc:docChgLst>
    <pc:chgData name="Nicolas Boen" userId="S::r0950886@student.thomasmore.be::c07cb46d-ff55-4196-a2ea-82cd2585a607" providerId="AD" clId="Web-{3CAA0DAD-4469-41F5-AB5D-E6D328479AEB}"/>
    <pc:docChg chg="modSld">
      <pc:chgData name="Nicolas Boen" userId="S::r0950886@student.thomasmore.be::c07cb46d-ff55-4196-a2ea-82cd2585a607" providerId="AD" clId="Web-{3CAA0DAD-4469-41F5-AB5D-E6D328479AEB}" dt="2023-04-24T12:42:23.062" v="64" actId="1076"/>
      <pc:docMkLst>
        <pc:docMk/>
      </pc:docMkLst>
      <pc:sldChg chg="addSp modSp">
        <pc:chgData name="Nicolas Boen" userId="S::r0950886@student.thomasmore.be::c07cb46d-ff55-4196-a2ea-82cd2585a607" providerId="AD" clId="Web-{3CAA0DAD-4469-41F5-AB5D-E6D328479AEB}" dt="2023-04-24T12:42:23.062" v="64" actId="1076"/>
        <pc:sldMkLst>
          <pc:docMk/>
          <pc:sldMk cId="713119047" sldId="357"/>
        </pc:sldMkLst>
        <pc:spChg chg="add mod">
          <ac:chgData name="Nicolas Boen" userId="S::r0950886@student.thomasmore.be::c07cb46d-ff55-4196-a2ea-82cd2585a607" providerId="AD" clId="Web-{3CAA0DAD-4469-41F5-AB5D-E6D328479AEB}" dt="2023-04-24T12:42:23.062" v="64" actId="1076"/>
          <ac:spMkLst>
            <pc:docMk/>
            <pc:sldMk cId="713119047" sldId="357"/>
            <ac:spMk id="3" creationId="{EB5C22ED-FCDF-A156-82BE-B6ACB7853ED2}"/>
          </ac:spMkLst>
        </pc:spChg>
      </pc:sldChg>
    </pc:docChg>
  </pc:docChgLst>
  <pc:docChgLst>
    <pc:chgData name="Nicolas Boen" userId="S::r0950886@student.thomasmore.be::c07cb46d-ff55-4196-a2ea-82cd2585a607" providerId="AD" clId="Web-{FDC2D4FB-64E9-4696-8728-587453577FF6}"/>
    <pc:docChg chg="addSld delSld modSld">
      <pc:chgData name="Nicolas Boen" userId="S::r0950886@student.thomasmore.be::c07cb46d-ff55-4196-a2ea-82cd2585a607" providerId="AD" clId="Web-{FDC2D4FB-64E9-4696-8728-587453577FF6}" dt="2023-05-22T06:41:22.525" v="35" actId="20577"/>
      <pc:docMkLst>
        <pc:docMk/>
      </pc:docMkLst>
      <pc:sldChg chg="modSp">
        <pc:chgData name="Nicolas Boen" userId="S::r0950886@student.thomasmore.be::c07cb46d-ff55-4196-a2ea-82cd2585a607" providerId="AD" clId="Web-{FDC2D4FB-64E9-4696-8728-587453577FF6}" dt="2023-05-22T06:41:22.525" v="35" actId="20577"/>
        <pc:sldMkLst>
          <pc:docMk/>
          <pc:sldMk cId="141078548" sldId="260"/>
        </pc:sldMkLst>
        <pc:spChg chg="mod">
          <ac:chgData name="Nicolas Boen" userId="S::r0950886@student.thomasmore.be::c07cb46d-ff55-4196-a2ea-82cd2585a607" providerId="AD" clId="Web-{FDC2D4FB-64E9-4696-8728-587453577FF6}" dt="2023-05-22T06:41:22.525" v="35" actId="20577"/>
          <ac:spMkLst>
            <pc:docMk/>
            <pc:sldMk cId="141078548" sldId="260"/>
            <ac:spMk id="44" creationId="{D1D3CEB9-61C9-47E5-8DA0-F9C59986DB72}"/>
          </ac:spMkLst>
        </pc:spChg>
      </pc:sldChg>
      <pc:sldChg chg="delSp del">
        <pc:chgData name="Nicolas Boen" userId="S::r0950886@student.thomasmore.be::c07cb46d-ff55-4196-a2ea-82cd2585a607" providerId="AD" clId="Web-{FDC2D4FB-64E9-4696-8728-587453577FF6}" dt="2023-05-22T06:38:55.817" v="18"/>
        <pc:sldMkLst>
          <pc:docMk/>
          <pc:sldMk cId="2743803789" sldId="359"/>
        </pc:sldMkLst>
        <pc:picChg chg="del">
          <ac:chgData name="Nicolas Boen" userId="S::r0950886@student.thomasmore.be::c07cb46d-ff55-4196-a2ea-82cd2585a607" providerId="AD" clId="Web-{FDC2D4FB-64E9-4696-8728-587453577FF6}" dt="2023-05-22T06:38:50.442" v="14"/>
          <ac:picMkLst>
            <pc:docMk/>
            <pc:sldMk cId="2743803789" sldId="359"/>
            <ac:picMk id="2" creationId="{BA286E2F-C85F-B00C-1577-301BC9D3CC85}"/>
          </ac:picMkLst>
        </pc:picChg>
        <pc:picChg chg="del">
          <ac:chgData name="Nicolas Boen" userId="S::r0950886@student.thomasmore.be::c07cb46d-ff55-4196-a2ea-82cd2585a607" providerId="AD" clId="Web-{FDC2D4FB-64E9-4696-8728-587453577FF6}" dt="2023-05-22T06:38:50.442" v="15"/>
          <ac:picMkLst>
            <pc:docMk/>
            <pc:sldMk cId="2743803789" sldId="359"/>
            <ac:picMk id="3" creationId="{2D304DFE-1FFF-06B3-8AC0-B02738AFB93B}"/>
          </ac:picMkLst>
        </pc:picChg>
      </pc:sldChg>
      <pc:sldChg chg="addSp delSp modSp mod setBg">
        <pc:chgData name="Nicolas Boen" userId="S::r0950886@student.thomasmore.be::c07cb46d-ff55-4196-a2ea-82cd2585a607" providerId="AD" clId="Web-{FDC2D4FB-64E9-4696-8728-587453577FF6}" dt="2023-05-22T06:40:26.648" v="25" actId="1076"/>
        <pc:sldMkLst>
          <pc:docMk/>
          <pc:sldMk cId="1325492951" sldId="360"/>
        </pc:sldMkLst>
        <pc:spChg chg="add del">
          <ac:chgData name="Nicolas Boen" userId="S::r0950886@student.thomasmore.be::c07cb46d-ff55-4196-a2ea-82cd2585a607" providerId="AD" clId="Web-{FDC2D4FB-64E9-4696-8728-587453577FF6}" dt="2023-05-22T06:40:18.211" v="22"/>
          <ac:spMkLst>
            <pc:docMk/>
            <pc:sldMk cId="1325492951" sldId="360"/>
            <ac:spMk id="8" creationId="{854ECEBE-9353-406C-9313-02A517A310EF}"/>
          </ac:spMkLst>
        </pc:spChg>
        <pc:spChg chg="add del">
          <ac:chgData name="Nicolas Boen" userId="S::r0950886@student.thomasmore.be::c07cb46d-ff55-4196-a2ea-82cd2585a607" providerId="AD" clId="Web-{FDC2D4FB-64E9-4696-8728-587453577FF6}" dt="2023-05-22T06:40:18.211" v="22"/>
          <ac:spMkLst>
            <pc:docMk/>
            <pc:sldMk cId="1325492951" sldId="360"/>
            <ac:spMk id="10" creationId="{86806086-A782-4311-A63B-1A68574D8067}"/>
          </ac:spMkLst>
        </pc:spChg>
        <pc:spChg chg="add del">
          <ac:chgData name="Nicolas Boen" userId="S::r0950886@student.thomasmore.be::c07cb46d-ff55-4196-a2ea-82cd2585a607" providerId="AD" clId="Web-{FDC2D4FB-64E9-4696-8728-587453577FF6}" dt="2023-05-22T06:40:18.211" v="22"/>
          <ac:spMkLst>
            <pc:docMk/>
            <pc:sldMk cId="1325492951" sldId="360"/>
            <ac:spMk id="12" creationId="{CE71458B-DF80-43DF-9693-2EC3878ACAB5}"/>
          </ac:spMkLst>
        </pc:spChg>
        <pc:spChg chg="add del">
          <ac:chgData name="Nicolas Boen" userId="S::r0950886@student.thomasmore.be::c07cb46d-ff55-4196-a2ea-82cd2585a607" providerId="AD" clId="Web-{FDC2D4FB-64E9-4696-8728-587453577FF6}" dt="2023-05-22T06:40:18.211" v="22"/>
          <ac:spMkLst>
            <pc:docMk/>
            <pc:sldMk cId="1325492951" sldId="360"/>
            <ac:spMk id="14" creationId="{DE1994AC-22D1-4B48-9EDA-BE373E704567}"/>
          </ac:spMkLst>
        </pc:spChg>
        <pc:spChg chg="add del">
          <ac:chgData name="Nicolas Boen" userId="S::r0950886@student.thomasmore.be::c07cb46d-ff55-4196-a2ea-82cd2585a607" providerId="AD" clId="Web-{FDC2D4FB-64E9-4696-8728-587453577FF6}" dt="2023-05-22T06:40:18.211" v="22"/>
          <ac:spMkLst>
            <pc:docMk/>
            <pc:sldMk cId="1325492951" sldId="360"/>
            <ac:spMk id="16" creationId="{22220111-5018-4EB7-A38B-79BD37F7C095}"/>
          </ac:spMkLst>
        </pc:spChg>
        <pc:picChg chg="mod ord">
          <ac:chgData name="Nicolas Boen" userId="S::r0950886@student.thomasmore.be::c07cb46d-ff55-4196-a2ea-82cd2585a607" providerId="AD" clId="Web-{FDC2D4FB-64E9-4696-8728-587453577FF6}" dt="2023-05-22T06:40:26.648" v="25" actId="1076"/>
          <ac:picMkLst>
            <pc:docMk/>
            <pc:sldMk cId="1325492951" sldId="360"/>
            <ac:picMk id="2" creationId="{B2CC4475-97D1-E9C8-FE9B-34530A4CDF88}"/>
          </ac:picMkLst>
        </pc:picChg>
        <pc:picChg chg="mod modCrop">
          <ac:chgData name="Nicolas Boen" userId="S::r0950886@student.thomasmore.be::c07cb46d-ff55-4196-a2ea-82cd2585a607" providerId="AD" clId="Web-{FDC2D4FB-64E9-4696-8728-587453577FF6}" dt="2023-05-22T06:40:25.008" v="24" actId="14100"/>
          <ac:picMkLst>
            <pc:docMk/>
            <pc:sldMk cId="1325492951" sldId="360"/>
            <ac:picMk id="3" creationId="{A204A283-3A4C-A636-2D1E-C6BFC5BE5E78}"/>
          </ac:picMkLst>
        </pc:picChg>
      </pc:sldChg>
      <pc:sldChg chg="addSp modSp new mod setBg">
        <pc:chgData name="Nicolas Boen" userId="S::r0950886@student.thomasmore.be::c07cb46d-ff55-4196-a2ea-82cd2585a607" providerId="AD" clId="Web-{FDC2D4FB-64E9-4696-8728-587453577FF6}" dt="2023-05-22T06:40:52.868" v="31" actId="1076"/>
        <pc:sldMkLst>
          <pc:docMk/>
          <pc:sldMk cId="2552692644" sldId="361"/>
        </pc:sldMkLst>
        <pc:picChg chg="add mod">
          <ac:chgData name="Nicolas Boen" userId="S::r0950886@student.thomasmore.be::c07cb46d-ff55-4196-a2ea-82cd2585a607" providerId="AD" clId="Web-{FDC2D4FB-64E9-4696-8728-587453577FF6}" dt="2023-05-22T06:40:52.868" v="31" actId="1076"/>
          <ac:picMkLst>
            <pc:docMk/>
            <pc:sldMk cId="2552692644" sldId="361"/>
            <ac:picMk id="2" creationId="{92DB332D-D002-4C00-7EA7-79738F327327}"/>
          </ac:picMkLst>
        </pc:picChg>
        <pc:picChg chg="add mod">
          <ac:chgData name="Nicolas Boen" userId="S::r0950886@student.thomasmore.be::c07cb46d-ff55-4196-a2ea-82cd2585a607" providerId="AD" clId="Web-{FDC2D4FB-64E9-4696-8728-587453577FF6}" dt="2023-05-22T06:40:42.805" v="28" actId="1076"/>
          <ac:picMkLst>
            <pc:docMk/>
            <pc:sldMk cId="2552692644" sldId="361"/>
            <ac:picMk id="3" creationId="{128394CD-2411-5DC0-A93A-E5415E301576}"/>
          </ac:picMkLst>
        </pc:picChg>
      </pc:sldChg>
    </pc:docChg>
  </pc:docChgLst>
  <pc:docChgLst>
    <pc:chgData name="Jorben Sterckx" userId="S::r0947807@student.thomasmore.be::1a5d12b7-c0a5-4544-b4fb-287165e58898" providerId="AD" clId="Web-{D3B1DFA4-5015-4FBA-AEB4-06374F470E3B}"/>
    <pc:docChg chg="modSld">
      <pc:chgData name="Jorben Sterckx" userId="S::r0947807@student.thomasmore.be::1a5d12b7-c0a5-4544-b4fb-287165e58898" providerId="AD" clId="Web-{D3B1DFA4-5015-4FBA-AEB4-06374F470E3B}" dt="2023-05-05T14:30:25.864" v="19" actId="1076"/>
      <pc:docMkLst>
        <pc:docMk/>
      </pc:docMkLst>
      <pc:sldChg chg="modSp">
        <pc:chgData name="Jorben Sterckx" userId="S::r0947807@student.thomasmore.be::1a5d12b7-c0a5-4544-b4fb-287165e58898" providerId="AD" clId="Web-{D3B1DFA4-5015-4FBA-AEB4-06374F470E3B}" dt="2023-05-05T14:30:25.864" v="19" actId="1076"/>
        <pc:sldMkLst>
          <pc:docMk/>
          <pc:sldMk cId="1478530821" sldId="352"/>
        </pc:sldMkLst>
        <pc:picChg chg="mod">
          <ac:chgData name="Jorben Sterckx" userId="S::r0947807@student.thomasmore.be::1a5d12b7-c0a5-4544-b4fb-287165e58898" providerId="AD" clId="Web-{D3B1DFA4-5015-4FBA-AEB4-06374F470E3B}" dt="2023-05-05T14:30:25.864" v="19" actId="1076"/>
          <ac:picMkLst>
            <pc:docMk/>
            <pc:sldMk cId="1478530821" sldId="352"/>
            <ac:picMk id="2" creationId="{BA882988-494C-0697-DE93-387C5846EADC}"/>
          </ac:picMkLst>
        </pc:picChg>
      </pc:sldChg>
      <pc:sldChg chg="addSp delSp modSp">
        <pc:chgData name="Jorben Sterckx" userId="S::r0947807@student.thomasmore.be::1a5d12b7-c0a5-4544-b4fb-287165e58898" providerId="AD" clId="Web-{D3B1DFA4-5015-4FBA-AEB4-06374F470E3B}" dt="2023-05-05T14:30:11.208" v="17" actId="1076"/>
        <pc:sldMkLst>
          <pc:docMk/>
          <pc:sldMk cId="713119047" sldId="357"/>
        </pc:sldMkLst>
        <pc:spChg chg="add mod">
          <ac:chgData name="Jorben Sterckx" userId="S::r0947807@student.thomasmore.be::1a5d12b7-c0a5-4544-b4fb-287165e58898" providerId="AD" clId="Web-{D3B1DFA4-5015-4FBA-AEB4-06374F470E3B}" dt="2023-05-05T14:30:11.208" v="17" actId="1076"/>
          <ac:spMkLst>
            <pc:docMk/>
            <pc:sldMk cId="713119047" sldId="357"/>
            <ac:spMk id="4" creationId="{81E23EB9-63B6-CE44-036B-DA907C131E32}"/>
          </ac:spMkLst>
        </pc:spChg>
        <pc:picChg chg="add del mod">
          <ac:chgData name="Jorben Sterckx" userId="S::r0947807@student.thomasmore.be::1a5d12b7-c0a5-4544-b4fb-287165e58898" providerId="AD" clId="Web-{D3B1DFA4-5015-4FBA-AEB4-06374F470E3B}" dt="2023-05-05T14:29:49.395" v="9"/>
          <ac:picMkLst>
            <pc:docMk/>
            <pc:sldMk cId="713119047" sldId="357"/>
            <ac:picMk id="5" creationId="{2346DA0C-BEA5-BE9A-F071-AD8AC54FFDBF}"/>
          </ac:picMkLst>
        </pc:picChg>
        <pc:picChg chg="add mod">
          <ac:chgData name="Jorben Sterckx" userId="S::r0947807@student.thomasmore.be::1a5d12b7-c0a5-4544-b4fb-287165e58898" providerId="AD" clId="Web-{D3B1DFA4-5015-4FBA-AEB4-06374F470E3B}" dt="2023-05-05T14:30:07.708" v="16" actId="14100"/>
          <ac:picMkLst>
            <pc:docMk/>
            <pc:sldMk cId="713119047" sldId="357"/>
            <ac:picMk id="6" creationId="{A34D7423-F43E-E052-9418-5FD8763272E4}"/>
          </ac:picMkLst>
        </pc:picChg>
      </pc:sldChg>
    </pc:docChg>
  </pc:docChgLst>
  <pc:docChgLst>
    <pc:chgData name="Jorben Sterckx" userId="S::r0947807@student.thomasmore.be::1a5d12b7-c0a5-4544-b4fb-287165e58898" providerId="AD" clId="Web-{4720E469-2204-4FA3-92DE-08801CCD457C}"/>
    <pc:docChg chg="modSld">
      <pc:chgData name="Jorben Sterckx" userId="S::r0947807@student.thomasmore.be::1a5d12b7-c0a5-4544-b4fb-287165e58898" providerId="AD" clId="Web-{4720E469-2204-4FA3-92DE-08801CCD457C}" dt="2023-05-05T14:24:36.170" v="5"/>
      <pc:docMkLst>
        <pc:docMk/>
      </pc:docMkLst>
      <pc:sldChg chg="delSp modSp">
        <pc:chgData name="Jorben Sterckx" userId="S::r0947807@student.thomasmore.be::1a5d12b7-c0a5-4544-b4fb-287165e58898" providerId="AD" clId="Web-{4720E469-2204-4FA3-92DE-08801CCD457C}" dt="2023-05-05T14:24:36.170" v="5"/>
        <pc:sldMkLst>
          <pc:docMk/>
          <pc:sldMk cId="4285242523" sldId="356"/>
        </pc:sldMkLst>
        <pc:spChg chg="mod">
          <ac:chgData name="Jorben Sterckx" userId="S::r0947807@student.thomasmore.be::1a5d12b7-c0a5-4544-b4fb-287165e58898" providerId="AD" clId="Web-{4720E469-2204-4FA3-92DE-08801CCD457C}" dt="2023-05-05T14:24:17.747" v="3" actId="14100"/>
          <ac:spMkLst>
            <pc:docMk/>
            <pc:sldMk cId="4285242523" sldId="356"/>
            <ac:spMk id="5" creationId="{E75713C7-7009-F74F-F2FE-8325D3DC50A4}"/>
          </ac:spMkLst>
        </pc:spChg>
        <pc:spChg chg="del mod">
          <ac:chgData name="Jorben Sterckx" userId="S::r0947807@student.thomasmore.be::1a5d12b7-c0a5-4544-b4fb-287165e58898" providerId="AD" clId="Web-{4720E469-2204-4FA3-92DE-08801CCD457C}" dt="2023-05-05T14:24:36.170" v="5"/>
          <ac:spMkLst>
            <pc:docMk/>
            <pc:sldMk cId="4285242523" sldId="356"/>
            <ac:spMk id="13" creationId="{A960751A-E706-0D5B-4070-97A2F4D03AD3}"/>
          </ac:spMkLst>
        </pc:spChg>
        <pc:spChg chg="mod">
          <ac:chgData name="Jorben Sterckx" userId="S::r0947807@student.thomasmore.be::1a5d12b7-c0a5-4544-b4fb-287165e58898" providerId="AD" clId="Web-{4720E469-2204-4FA3-92DE-08801CCD457C}" dt="2023-05-05T14:24:05.950" v="1" actId="14100"/>
          <ac:spMkLst>
            <pc:docMk/>
            <pc:sldMk cId="4285242523" sldId="356"/>
            <ac:spMk id="14" creationId="{E2AF4E48-B7B7-7978-5FE5-2C5BA1FA7A26}"/>
          </ac:spMkLst>
        </pc:spChg>
      </pc:sldChg>
    </pc:docChg>
  </pc:docChgLst>
  <pc:docChgLst>
    <pc:chgData name="Jorben Sterckx" userId="S::r0947807@student.thomasmore.be::1a5d12b7-c0a5-4544-b4fb-287165e58898" providerId="AD" clId="Web-{720946BB-7418-40A4-A2F6-058E71574802}"/>
    <pc:docChg chg="modSld">
      <pc:chgData name="Jorben Sterckx" userId="S::r0947807@student.thomasmore.be::1a5d12b7-c0a5-4544-b4fb-287165e58898" providerId="AD" clId="Web-{720946BB-7418-40A4-A2F6-058E71574802}" dt="2023-05-01T14:16:29.253" v="4" actId="20577"/>
      <pc:docMkLst>
        <pc:docMk/>
      </pc:docMkLst>
      <pc:sldChg chg="modSp">
        <pc:chgData name="Jorben Sterckx" userId="S::r0947807@student.thomasmore.be::1a5d12b7-c0a5-4544-b4fb-287165e58898" providerId="AD" clId="Web-{720946BB-7418-40A4-A2F6-058E71574802}" dt="2023-05-01T14:16:29.253" v="4" actId="20577"/>
        <pc:sldMkLst>
          <pc:docMk/>
          <pc:sldMk cId="4285242523" sldId="356"/>
        </pc:sldMkLst>
        <pc:spChg chg="mod">
          <ac:chgData name="Jorben Sterckx" userId="S::r0947807@student.thomasmore.be::1a5d12b7-c0a5-4544-b4fb-287165e58898" providerId="AD" clId="Web-{720946BB-7418-40A4-A2F6-058E71574802}" dt="2023-05-01T14:16:29.253" v="4" actId="20577"/>
          <ac:spMkLst>
            <pc:docMk/>
            <pc:sldMk cId="4285242523" sldId="356"/>
            <ac:spMk id="14" creationId="{E2AF4E48-B7B7-7978-5FE5-2C5BA1FA7A26}"/>
          </ac:spMkLst>
        </pc:spChg>
      </pc:sldChg>
    </pc:docChg>
  </pc:docChgLst>
  <pc:docChgLst>
    <pc:chgData name="Jorben Sterckx" userId="S::r0947807@student.thomasmore.be::1a5d12b7-c0a5-4544-b4fb-287165e58898" providerId="AD" clId="Web-{6BA9DCA4-1BCD-4A30-B2CE-97153FEDD352}"/>
    <pc:docChg chg="modSld">
      <pc:chgData name="Jorben Sterckx" userId="S::r0947807@student.thomasmore.be::1a5d12b7-c0a5-4544-b4fb-287165e58898" providerId="AD" clId="Web-{6BA9DCA4-1BCD-4A30-B2CE-97153FEDD352}" dt="2023-05-20T20:50:49.181" v="1" actId="20577"/>
      <pc:docMkLst>
        <pc:docMk/>
      </pc:docMkLst>
      <pc:sldChg chg="modSp">
        <pc:chgData name="Jorben Sterckx" userId="S::r0947807@student.thomasmore.be::1a5d12b7-c0a5-4544-b4fb-287165e58898" providerId="AD" clId="Web-{6BA9DCA4-1BCD-4A30-B2CE-97153FEDD352}" dt="2023-05-20T20:50:49.181" v="1" actId="20577"/>
        <pc:sldMkLst>
          <pc:docMk/>
          <pc:sldMk cId="3762006554" sldId="351"/>
        </pc:sldMkLst>
        <pc:spChg chg="mod">
          <ac:chgData name="Jorben Sterckx" userId="S::r0947807@student.thomasmore.be::1a5d12b7-c0a5-4544-b4fb-287165e58898" providerId="AD" clId="Web-{6BA9DCA4-1BCD-4A30-B2CE-97153FEDD352}" dt="2023-05-20T20:50:49.181" v="1" actId="20577"/>
          <ac:spMkLst>
            <pc:docMk/>
            <pc:sldMk cId="3762006554" sldId="351"/>
            <ac:spMk id="20" creationId="{5E0175CE-6A79-479A-822A-511AC43730F6}"/>
          </ac:spMkLst>
        </pc:spChg>
      </pc:sldChg>
    </pc:docChg>
  </pc:docChgLst>
  <pc:docChgLst>
    <pc:chgData name="Jorben Sterckx" userId="S::r0947807@student.thomasmore.be::1a5d12b7-c0a5-4544-b4fb-287165e58898" providerId="AD" clId="Web-{2FAC9329-EE70-43F3-8295-9EBBC4FF4F26}"/>
    <pc:docChg chg="modSld">
      <pc:chgData name="Jorben Sterckx" userId="S::r0947807@student.thomasmore.be::1a5d12b7-c0a5-4544-b4fb-287165e58898" providerId="AD" clId="Web-{2FAC9329-EE70-43F3-8295-9EBBC4FF4F26}" dt="2023-05-22T08:53:30.114" v="21"/>
      <pc:docMkLst>
        <pc:docMk/>
      </pc:docMkLst>
      <pc:sldChg chg="modTransition">
        <pc:chgData name="Jorben Sterckx" userId="S::r0947807@student.thomasmore.be::1a5d12b7-c0a5-4544-b4fb-287165e58898" providerId="AD" clId="Web-{2FAC9329-EE70-43F3-8295-9EBBC4FF4F26}" dt="2023-05-22T08:52:59.424" v="9"/>
        <pc:sldMkLst>
          <pc:docMk/>
          <pc:sldMk cId="141078548" sldId="260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30.114" v="21"/>
        <pc:sldMkLst>
          <pc:docMk/>
          <pc:sldMk cId="821656516" sldId="346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11.769" v="10"/>
        <pc:sldMkLst>
          <pc:docMk/>
          <pc:sldMk cId="3148822504" sldId="347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13.550" v="11"/>
        <pc:sldMkLst>
          <pc:docMk/>
          <pc:sldMk cId="1263764832" sldId="348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2:40.751" v="7"/>
        <pc:sldMkLst>
          <pc:docMk/>
          <pc:sldMk cId="3762006554" sldId="351"/>
        </pc:sldMkLst>
      </pc:sldChg>
      <pc:sldChg chg="modSp modTransition">
        <pc:chgData name="Jorben Sterckx" userId="S::r0947807@student.thomasmore.be::1a5d12b7-c0a5-4544-b4fb-287165e58898" providerId="AD" clId="Web-{2FAC9329-EE70-43F3-8295-9EBBC4FF4F26}" dt="2023-05-22T08:53:17.160" v="13"/>
        <pc:sldMkLst>
          <pc:docMk/>
          <pc:sldMk cId="1478530821" sldId="352"/>
        </pc:sldMkLst>
        <pc:picChg chg="mod">
          <ac:chgData name="Jorben Sterckx" userId="S::r0947807@student.thomasmore.be::1a5d12b7-c0a5-4544-b4fb-287165e58898" providerId="AD" clId="Web-{2FAC9329-EE70-43F3-8295-9EBBC4FF4F26}" dt="2023-05-22T08:52:06.639" v="5" actId="1076"/>
          <ac:picMkLst>
            <pc:docMk/>
            <pc:sldMk cId="1478530821" sldId="352"/>
            <ac:picMk id="2" creationId="{BA882988-494C-0697-DE93-387C5846EADC}"/>
          </ac:picMkLst>
        </pc:picChg>
      </pc:sldChg>
      <pc:sldChg chg="modTransition">
        <pc:chgData name="Jorben Sterckx" userId="S::r0947807@student.thomasmore.be::1a5d12b7-c0a5-4544-b4fb-287165e58898" providerId="AD" clId="Web-{2FAC9329-EE70-43F3-8295-9EBBC4FF4F26}" dt="2023-05-22T08:53:20.629" v="15"/>
        <pc:sldMkLst>
          <pc:docMk/>
          <pc:sldMk cId="392403139" sldId="353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23.660" v="17"/>
        <pc:sldMkLst>
          <pc:docMk/>
          <pc:sldMk cId="3394996516" sldId="354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24.785" v="18"/>
        <pc:sldMkLst>
          <pc:docMk/>
          <pc:sldMk cId="2036412774" sldId="355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15.722" v="12"/>
        <pc:sldMkLst>
          <pc:docMk/>
          <pc:sldMk cId="4285242523" sldId="356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18.691" v="14"/>
        <pc:sldMkLst>
          <pc:docMk/>
          <pc:sldMk cId="713119047" sldId="357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21.722" v="16"/>
        <pc:sldMkLst>
          <pc:docMk/>
          <pc:sldMk cId="2961890645" sldId="358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27.817" v="20"/>
        <pc:sldMkLst>
          <pc:docMk/>
          <pc:sldMk cId="1325492951" sldId="360"/>
        </pc:sldMkLst>
      </pc:sldChg>
      <pc:sldChg chg="modTransition">
        <pc:chgData name="Jorben Sterckx" userId="S::r0947807@student.thomasmore.be::1a5d12b7-c0a5-4544-b4fb-287165e58898" providerId="AD" clId="Web-{2FAC9329-EE70-43F3-8295-9EBBC4FF4F26}" dt="2023-05-22T08:53:26.395" v="19"/>
        <pc:sldMkLst>
          <pc:docMk/>
          <pc:sldMk cId="2552692644" sldId="361"/>
        </pc:sldMkLst>
      </pc:sldChg>
    </pc:docChg>
  </pc:docChgLst>
  <pc:docChgLst>
    <pc:chgData name="Nicolas Boen" userId="S::r0950886@student.thomasmore.be::c07cb46d-ff55-4196-a2ea-82cd2585a607" providerId="AD" clId="Web-{289B5923-18EA-4CA8-BF69-351215347C10}"/>
    <pc:docChg chg="addSld modSld sldOrd">
      <pc:chgData name="Nicolas Boen" userId="S::r0950886@student.thomasmore.be::c07cb46d-ff55-4196-a2ea-82cd2585a607" providerId="AD" clId="Web-{289B5923-18EA-4CA8-BF69-351215347C10}" dt="2023-04-24T11:14:36.349" v="252" actId="20577"/>
      <pc:docMkLst>
        <pc:docMk/>
      </pc:docMkLst>
      <pc:sldChg chg="addSp delSp modSp ord">
        <pc:chgData name="Nicolas Boen" userId="S::r0950886@student.thomasmore.be::c07cb46d-ff55-4196-a2ea-82cd2585a607" providerId="AD" clId="Web-{289B5923-18EA-4CA8-BF69-351215347C10}" dt="2023-04-24T11:10:53.109" v="128"/>
        <pc:sldMkLst>
          <pc:docMk/>
          <pc:sldMk cId="141078548" sldId="260"/>
        </pc:sldMkLst>
        <pc:spChg chg="mod">
          <ac:chgData name="Nicolas Boen" userId="S::r0950886@student.thomasmore.be::c07cb46d-ff55-4196-a2ea-82cd2585a607" providerId="AD" clId="Web-{289B5923-18EA-4CA8-BF69-351215347C10}" dt="2023-04-24T11:05:54.861" v="85" actId="20577"/>
          <ac:spMkLst>
            <pc:docMk/>
            <pc:sldMk cId="141078548" sldId="260"/>
            <ac:spMk id="2" creationId="{21BB3ACD-39D6-4B07-B165-F979837486AA}"/>
          </ac:spMkLst>
        </pc:spChg>
        <pc:spChg chg="add del">
          <ac:chgData name="Nicolas Boen" userId="S::r0950886@student.thomasmore.be::c07cb46d-ff55-4196-a2ea-82cd2585a607" providerId="AD" clId="Web-{289B5923-18EA-4CA8-BF69-351215347C10}" dt="2023-04-24T11:09:42.135" v="108"/>
          <ac:spMkLst>
            <pc:docMk/>
            <pc:sldMk cId="141078548" sldId="260"/>
            <ac:spMk id="8" creationId="{0C603A2D-8512-4349-AAF4-B15B4C427C9F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4:58.422" v="52"/>
          <ac:spMkLst>
            <pc:docMk/>
            <pc:sldMk cId="141078548" sldId="260"/>
            <ac:spMk id="32" creationId="{C76F1B86-1A08-435F-AE1F-8085F89A41B6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04.031" v="54"/>
          <ac:spMkLst>
            <pc:docMk/>
            <pc:sldMk cId="141078548" sldId="260"/>
            <ac:spMk id="33" creationId="{F2544BE6-96E8-4E0D-B430-174C3BEEC731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02.453" v="53"/>
          <ac:spMkLst>
            <pc:docMk/>
            <pc:sldMk cId="141078548" sldId="260"/>
            <ac:spMk id="34" creationId="{B19516ED-7818-4BC9-85B6-8A15C95B56F5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12.750" v="57"/>
          <ac:spMkLst>
            <pc:docMk/>
            <pc:sldMk cId="141078548" sldId="260"/>
            <ac:spMk id="40" creationId="{F599C118-7DC5-43C4-8ECE-C6DD89F74B23}"/>
          </ac:spMkLst>
        </pc:spChg>
        <pc:spChg chg="del mod">
          <ac:chgData name="Nicolas Boen" userId="S::r0950886@student.thomasmore.be::c07cb46d-ff55-4196-a2ea-82cd2585a607" providerId="AD" clId="Web-{289B5923-18EA-4CA8-BF69-351215347C10}" dt="2023-04-24T11:05:05.922" v="55"/>
          <ac:spMkLst>
            <pc:docMk/>
            <pc:sldMk cId="141078548" sldId="260"/>
            <ac:spMk id="41" creationId="{94DCE377-4F05-47D7-A8DA-F163FE1810D7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11.234" v="56"/>
          <ac:spMkLst>
            <pc:docMk/>
            <pc:sldMk cId="141078548" sldId="260"/>
            <ac:spMk id="42" creationId="{40954EC8-9B7A-44AE-B51C-AE77DB08A2D5}"/>
          </ac:spMkLst>
        </pc:spChg>
        <pc:spChg chg="mod">
          <ac:chgData name="Nicolas Boen" userId="S::r0950886@student.thomasmore.be::c07cb46d-ff55-4196-a2ea-82cd2585a607" providerId="AD" clId="Web-{289B5923-18EA-4CA8-BF69-351215347C10}" dt="2023-04-24T11:07:07.489" v="101" actId="20577"/>
          <ac:spMkLst>
            <pc:docMk/>
            <pc:sldMk cId="141078548" sldId="260"/>
            <ac:spMk id="44" creationId="{D1D3CEB9-61C9-47E5-8DA0-F9C59986DB72}"/>
          </ac:spMkLst>
        </pc:spChg>
        <pc:spChg chg="del mod">
          <ac:chgData name="Nicolas Boen" userId="S::r0950886@student.thomasmore.be::c07cb46d-ff55-4196-a2ea-82cd2585a607" providerId="AD" clId="Web-{289B5923-18EA-4CA8-BF69-351215347C10}" dt="2023-04-24T11:06:53.754" v="91"/>
          <ac:spMkLst>
            <pc:docMk/>
            <pc:sldMk cId="141078548" sldId="260"/>
            <ac:spMk id="45" creationId="{861D7C95-DEE3-4AD1-8540-6E772F003EC4}"/>
          </ac:spMkLst>
        </pc:spChg>
        <pc:spChg chg="mod">
          <ac:chgData name="Nicolas Boen" userId="S::r0950886@student.thomasmore.be::c07cb46d-ff55-4196-a2ea-82cd2585a607" providerId="AD" clId="Web-{289B5923-18EA-4CA8-BF69-351215347C10}" dt="2023-04-24T11:05:45.314" v="78" actId="20577"/>
          <ac:spMkLst>
            <pc:docMk/>
            <pc:sldMk cId="141078548" sldId="260"/>
            <ac:spMk id="47" creationId="{20ED4176-9989-4A36-A138-9C054E9720EA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21.376" v="60"/>
          <ac:spMkLst>
            <pc:docMk/>
            <pc:sldMk cId="141078548" sldId="260"/>
            <ac:spMk id="48" creationId="{AE4FB450-4480-4CF9-B6C2-16666F9D545C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15.860" v="58"/>
          <ac:spMkLst>
            <pc:docMk/>
            <pc:sldMk cId="141078548" sldId="260"/>
            <ac:spMk id="49" creationId="{FDBF39BE-A35C-46E5-8BEC-AA805445E98C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19.094" v="59"/>
          <ac:spMkLst>
            <pc:docMk/>
            <pc:sldMk cId="141078548" sldId="260"/>
            <ac:spMk id="50" creationId="{5098F509-2F84-46DF-8BA8-EC8F44F5853B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32.704" v="63"/>
          <ac:spMkLst>
            <pc:docMk/>
            <pc:sldMk cId="141078548" sldId="260"/>
            <ac:spMk id="56" creationId="{4B60868D-1771-40B7-9363-964DF8476C41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27.329" v="61"/>
          <ac:spMkLst>
            <pc:docMk/>
            <pc:sldMk cId="141078548" sldId="260"/>
            <ac:spMk id="57" creationId="{AED8832F-A7C8-4595-9DF3-3468F131DA1E}"/>
          </ac:spMkLst>
        </pc:spChg>
        <pc:spChg chg="del">
          <ac:chgData name="Nicolas Boen" userId="S::r0950886@student.thomasmore.be::c07cb46d-ff55-4196-a2ea-82cd2585a607" providerId="AD" clId="Web-{289B5923-18EA-4CA8-BF69-351215347C10}" dt="2023-04-24T11:05:30.472" v="62"/>
          <ac:spMkLst>
            <pc:docMk/>
            <pc:sldMk cId="141078548" sldId="260"/>
            <ac:spMk id="58" creationId="{6EC718AB-56DC-42CE-80E7-BD7EF1A0DDDD}"/>
          </ac:spMkLst>
        </pc:spChg>
        <pc:grpChg chg="del">
          <ac:chgData name="Nicolas Boen" userId="S::r0950886@student.thomasmore.be::c07cb46d-ff55-4196-a2ea-82cd2585a607" providerId="AD" clId="Web-{289B5923-18EA-4CA8-BF69-351215347C10}" dt="2023-04-24T11:05:02.453" v="53"/>
          <ac:grpSpMkLst>
            <pc:docMk/>
            <pc:sldMk cId="141078548" sldId="260"/>
            <ac:grpSpMk id="30" creationId="{2502E120-F55D-4089-B334-B3FD88C9188C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05:11.234" v="56"/>
          <ac:grpSpMkLst>
            <pc:docMk/>
            <pc:sldMk cId="141078548" sldId="260"/>
            <ac:grpSpMk id="38" creationId="{A7F834A9-16A9-4684-89B3-86C8EB51B74D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05:19.094" v="59"/>
          <ac:grpSpMkLst>
            <pc:docMk/>
            <pc:sldMk cId="141078548" sldId="260"/>
            <ac:grpSpMk id="46" creationId="{579EC787-3821-4F11-BDD6-39BF87E07BCA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05:30.472" v="62"/>
          <ac:grpSpMkLst>
            <pc:docMk/>
            <pc:sldMk cId="141078548" sldId="260"/>
            <ac:grpSpMk id="54" creationId="{58FFB06E-8B3D-457F-BEAB-42616AA7D28D}"/>
          </ac:grpSpMkLst>
        </pc:grpChg>
        <pc:picChg chg="add del mod ord">
          <ac:chgData name="Nicolas Boen" userId="S::r0950886@student.thomasmore.be::c07cb46d-ff55-4196-a2ea-82cd2585a607" providerId="AD" clId="Web-{289B5923-18EA-4CA8-BF69-351215347C10}" dt="2023-04-24T11:08:07.475" v="107"/>
          <ac:picMkLst>
            <pc:docMk/>
            <pc:sldMk cId="141078548" sldId="260"/>
            <ac:picMk id="3" creationId="{F2793B5D-6C04-47F4-5123-52A2A38C1B18}"/>
          </ac:picMkLst>
        </pc:picChg>
        <pc:picChg chg="add mod ord">
          <ac:chgData name="Nicolas Boen" userId="S::r0950886@student.thomasmore.be::c07cb46d-ff55-4196-a2ea-82cd2585a607" providerId="AD" clId="Web-{289B5923-18EA-4CA8-BF69-351215347C10}" dt="2023-04-24T11:09:42.135" v="108"/>
          <ac:picMkLst>
            <pc:docMk/>
            <pc:sldMk cId="141078548" sldId="260"/>
            <ac:picMk id="5" creationId="{B4C7D73C-3097-8100-39C8-1566682924AE}"/>
          </ac:picMkLst>
        </pc:picChg>
      </pc:sldChg>
      <pc:sldChg chg="delSp modSp">
        <pc:chgData name="Nicolas Boen" userId="S::r0950886@student.thomasmore.be::c07cb46d-ff55-4196-a2ea-82cd2585a607" providerId="AD" clId="Web-{289B5923-18EA-4CA8-BF69-351215347C10}" dt="2023-04-24T11:14:36.349" v="252" actId="20577"/>
        <pc:sldMkLst>
          <pc:docMk/>
          <pc:sldMk cId="3148822504" sldId="347"/>
        </pc:sldMkLst>
        <pc:spChg chg="mod">
          <ac:chgData name="Nicolas Boen" userId="S::r0950886@student.thomasmore.be::c07cb46d-ff55-4196-a2ea-82cd2585a607" providerId="AD" clId="Web-{289B5923-18EA-4CA8-BF69-351215347C10}" dt="2023-04-24T11:03:54.310" v="43" actId="20577"/>
          <ac:spMkLst>
            <pc:docMk/>
            <pc:sldMk cId="3148822504" sldId="347"/>
            <ac:spMk id="4" creationId="{15A4BDA0-C270-4764-9C18-A593BCE2C965}"/>
          </ac:spMkLst>
        </pc:spChg>
        <pc:spChg chg="del topLvl">
          <ac:chgData name="Nicolas Boen" userId="S::r0950886@student.thomasmore.be::c07cb46d-ff55-4196-a2ea-82cd2585a607" providerId="AD" clId="Web-{289B5923-18EA-4CA8-BF69-351215347C10}" dt="2023-04-24T11:10:45.356" v="126"/>
          <ac:spMkLst>
            <pc:docMk/>
            <pc:sldMk cId="3148822504" sldId="347"/>
            <ac:spMk id="12" creationId="{4299CA4B-E4DE-4D1A-A39C-242A6E2E2075}"/>
          </ac:spMkLst>
        </pc:spChg>
        <pc:spChg chg="mod topLvl">
          <ac:chgData name="Nicolas Boen" userId="S::r0950886@student.thomasmore.be::c07cb46d-ff55-4196-a2ea-82cd2585a607" providerId="AD" clId="Web-{289B5923-18EA-4CA8-BF69-351215347C10}" dt="2023-04-24T11:14:36.349" v="252" actId="20577"/>
          <ac:spMkLst>
            <pc:docMk/>
            <pc:sldMk cId="3148822504" sldId="347"/>
            <ac:spMk id="13" creationId="{E70691D3-6C9E-41D7-8BD4-95A5A370EDD5}"/>
          </ac:spMkLst>
        </pc:spChg>
        <pc:spChg chg="del topLvl">
          <ac:chgData name="Nicolas Boen" userId="S::r0950886@student.thomasmore.be::c07cb46d-ff55-4196-a2ea-82cd2585a607" providerId="AD" clId="Web-{289B5923-18EA-4CA8-BF69-351215347C10}" dt="2023-04-24T11:12:07.797" v="183"/>
          <ac:spMkLst>
            <pc:docMk/>
            <pc:sldMk cId="3148822504" sldId="347"/>
            <ac:spMk id="16" creationId="{97406BBB-F66B-4A1D-B32C-1C57F47C2DE2}"/>
          </ac:spMkLst>
        </pc:spChg>
        <pc:spChg chg="mod topLvl">
          <ac:chgData name="Nicolas Boen" userId="S::r0950886@student.thomasmore.be::c07cb46d-ff55-4196-a2ea-82cd2585a607" providerId="AD" clId="Web-{289B5923-18EA-4CA8-BF69-351215347C10}" dt="2023-04-24T11:12:58.705" v="207" actId="1076"/>
          <ac:spMkLst>
            <pc:docMk/>
            <pc:sldMk cId="3148822504" sldId="347"/>
            <ac:spMk id="17" creationId="{09A82234-31CA-4D46-8E52-5DF953CE14D5}"/>
          </ac:spMkLst>
        </pc:spChg>
        <pc:spChg chg="del topLvl">
          <ac:chgData name="Nicolas Boen" userId="S::r0950886@student.thomasmore.be::c07cb46d-ff55-4196-a2ea-82cd2585a607" providerId="AD" clId="Web-{289B5923-18EA-4CA8-BF69-351215347C10}" dt="2023-04-24T11:12:35.204" v="199"/>
          <ac:spMkLst>
            <pc:docMk/>
            <pc:sldMk cId="3148822504" sldId="347"/>
            <ac:spMk id="20" creationId="{3003A727-1853-4B48-AAD8-687ACF9A075B}"/>
          </ac:spMkLst>
        </pc:spChg>
        <pc:spChg chg="mod topLvl">
          <ac:chgData name="Nicolas Boen" userId="S::r0950886@student.thomasmore.be::c07cb46d-ff55-4196-a2ea-82cd2585a607" providerId="AD" clId="Web-{289B5923-18EA-4CA8-BF69-351215347C10}" dt="2023-04-24T11:12:42.548" v="204" actId="20577"/>
          <ac:spMkLst>
            <pc:docMk/>
            <pc:sldMk cId="3148822504" sldId="347"/>
            <ac:spMk id="21" creationId="{C6196035-CF56-4FDB-B3EF-7A642E1E8CDA}"/>
          </ac:spMkLst>
        </pc:spChg>
        <pc:spChg chg="del topLvl">
          <ac:chgData name="Nicolas Boen" userId="S::r0950886@student.thomasmore.be::c07cb46d-ff55-4196-a2ea-82cd2585a607" providerId="AD" clId="Web-{289B5923-18EA-4CA8-BF69-351215347C10}" dt="2023-04-24T11:12:45.501" v="205"/>
          <ac:spMkLst>
            <pc:docMk/>
            <pc:sldMk cId="3148822504" sldId="347"/>
            <ac:spMk id="24" creationId="{4C9B2B0D-E89B-4BD2-86D9-F6B566FB3DCB}"/>
          </ac:spMkLst>
        </pc:spChg>
        <pc:spChg chg="mod topLvl">
          <ac:chgData name="Nicolas Boen" userId="S::r0950886@student.thomasmore.be::c07cb46d-ff55-4196-a2ea-82cd2585a607" providerId="AD" clId="Web-{289B5923-18EA-4CA8-BF69-351215347C10}" dt="2023-04-24T11:13:19.706" v="224" actId="20577"/>
          <ac:spMkLst>
            <pc:docMk/>
            <pc:sldMk cId="3148822504" sldId="347"/>
            <ac:spMk id="25" creationId="{24B2D58D-3B6C-48C9-AA86-79C219B26919}"/>
          </ac:spMkLst>
        </pc:spChg>
        <pc:grpChg chg="del">
          <ac:chgData name="Nicolas Boen" userId="S::r0950886@student.thomasmore.be::c07cb46d-ff55-4196-a2ea-82cd2585a607" providerId="AD" clId="Web-{289B5923-18EA-4CA8-BF69-351215347C10}" dt="2023-04-24T11:10:45.356" v="126"/>
          <ac:grpSpMkLst>
            <pc:docMk/>
            <pc:sldMk cId="3148822504" sldId="347"/>
            <ac:grpSpMk id="11" creationId="{C9C687AE-FC0F-4472-9509-BC36084DE922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12:07.797" v="183"/>
          <ac:grpSpMkLst>
            <pc:docMk/>
            <pc:sldMk cId="3148822504" sldId="347"/>
            <ac:grpSpMk id="15" creationId="{A4237A4C-F7AF-4A43-A244-4EBEB8392312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12:35.204" v="199"/>
          <ac:grpSpMkLst>
            <pc:docMk/>
            <pc:sldMk cId="3148822504" sldId="347"/>
            <ac:grpSpMk id="19" creationId="{599299A3-574E-4012-B2B3-691F7EAE5520}"/>
          </ac:grpSpMkLst>
        </pc:grpChg>
        <pc:grpChg chg="del">
          <ac:chgData name="Nicolas Boen" userId="S::r0950886@student.thomasmore.be::c07cb46d-ff55-4196-a2ea-82cd2585a607" providerId="AD" clId="Web-{289B5923-18EA-4CA8-BF69-351215347C10}" dt="2023-04-24T11:12:45.501" v="205"/>
          <ac:grpSpMkLst>
            <pc:docMk/>
            <pc:sldMk cId="3148822504" sldId="347"/>
            <ac:grpSpMk id="23" creationId="{EF85EE0D-D7F0-4A53-BA08-F0ED184FE223}"/>
          </ac:grpSpMkLst>
        </pc:grpChg>
      </pc:sldChg>
      <pc:sldChg chg="modSp ord">
        <pc:chgData name="Nicolas Boen" userId="S::r0950886@student.thomasmore.be::c07cb46d-ff55-4196-a2ea-82cd2585a607" providerId="AD" clId="Web-{289B5923-18EA-4CA8-BF69-351215347C10}" dt="2023-04-24T11:11:49.593" v="181" actId="20577"/>
        <pc:sldMkLst>
          <pc:docMk/>
          <pc:sldMk cId="1263764832" sldId="348"/>
        </pc:sldMkLst>
        <pc:spChg chg="mod">
          <ac:chgData name="Nicolas Boen" userId="S::r0950886@student.thomasmore.be::c07cb46d-ff55-4196-a2ea-82cd2585a607" providerId="AD" clId="Web-{289B5923-18EA-4CA8-BF69-351215347C10}" dt="2023-04-24T11:11:03.154" v="144" actId="20577"/>
          <ac:spMkLst>
            <pc:docMk/>
            <pc:sldMk cId="1263764832" sldId="348"/>
            <ac:spMk id="8" creationId="{5CF5BDA4-10C7-46A6-AC30-523A3FC438AC}"/>
          </ac:spMkLst>
        </pc:spChg>
        <pc:spChg chg="mod">
          <ac:chgData name="Nicolas Boen" userId="S::r0950886@student.thomasmore.be::c07cb46d-ff55-4196-a2ea-82cd2585a607" providerId="AD" clId="Web-{289B5923-18EA-4CA8-BF69-351215347C10}" dt="2023-04-24T11:11:49.593" v="181" actId="20577"/>
          <ac:spMkLst>
            <pc:docMk/>
            <pc:sldMk cId="1263764832" sldId="348"/>
            <ac:spMk id="9" creationId="{C062103B-F514-4BE9-B5B2-C13878D2FE7C}"/>
          </ac:spMkLst>
        </pc:spChg>
      </pc:sldChg>
      <pc:sldChg chg="delSp modSp">
        <pc:chgData name="Nicolas Boen" userId="S::r0950886@student.thomasmore.be::c07cb46d-ff55-4196-a2ea-82cd2585a607" providerId="AD" clId="Web-{289B5923-18EA-4CA8-BF69-351215347C10}" dt="2023-04-24T11:03:08.746" v="32" actId="20577"/>
        <pc:sldMkLst>
          <pc:docMk/>
          <pc:sldMk cId="3762006554" sldId="351"/>
        </pc:sldMkLst>
        <pc:spChg chg="mod">
          <ac:chgData name="Nicolas Boen" userId="S::r0950886@student.thomasmore.be::c07cb46d-ff55-4196-a2ea-82cd2585a607" providerId="AD" clId="Web-{289B5923-18EA-4CA8-BF69-351215347C10}" dt="2023-04-24T11:03:02.902" v="19" actId="20577"/>
          <ac:spMkLst>
            <pc:docMk/>
            <pc:sldMk cId="3762006554" sldId="351"/>
            <ac:spMk id="19" creationId="{1423473F-8DA2-4D98-B1AC-6F5ACD4DDE30}"/>
          </ac:spMkLst>
        </pc:spChg>
        <pc:spChg chg="mod">
          <ac:chgData name="Nicolas Boen" userId="S::r0950886@student.thomasmore.be::c07cb46d-ff55-4196-a2ea-82cd2585a607" providerId="AD" clId="Web-{289B5923-18EA-4CA8-BF69-351215347C10}" dt="2023-04-24T11:03:08.746" v="32" actId="20577"/>
          <ac:spMkLst>
            <pc:docMk/>
            <pc:sldMk cId="3762006554" sldId="351"/>
            <ac:spMk id="20" creationId="{5E0175CE-6A79-479A-822A-511AC43730F6}"/>
          </ac:spMkLst>
        </pc:spChg>
        <pc:grpChg chg="del">
          <ac:chgData name="Nicolas Boen" userId="S::r0950886@student.thomasmore.be::c07cb46d-ff55-4196-a2ea-82cd2585a607" providerId="AD" clId="Web-{289B5923-18EA-4CA8-BF69-351215347C10}" dt="2023-04-24T11:02:41.776" v="8"/>
          <ac:grpSpMkLst>
            <pc:docMk/>
            <pc:sldMk cId="3762006554" sldId="351"/>
            <ac:grpSpMk id="21" creationId="{4F3B04F5-36D8-444B-96C6-2E1D82566AB0}"/>
          </ac:grpSpMkLst>
        </pc:grpChg>
      </pc:sldChg>
      <pc:sldChg chg="modSp add replId">
        <pc:chgData name="Nicolas Boen" userId="S::r0950886@student.thomasmore.be::c07cb46d-ff55-4196-a2ea-82cd2585a607" providerId="AD" clId="Web-{289B5923-18EA-4CA8-BF69-351215347C10}" dt="2023-04-24T11:13:38.222" v="228" actId="20577"/>
        <pc:sldMkLst>
          <pc:docMk/>
          <pc:sldMk cId="1478530821" sldId="352"/>
        </pc:sldMkLst>
        <pc:spChg chg="mod">
          <ac:chgData name="Nicolas Boen" userId="S::r0950886@student.thomasmore.be::c07cb46d-ff55-4196-a2ea-82cd2585a607" providerId="AD" clId="Web-{289B5923-18EA-4CA8-BF69-351215347C10}" dt="2023-04-24T11:13:38.222" v="228" actId="20577"/>
          <ac:spMkLst>
            <pc:docMk/>
            <pc:sldMk cId="1478530821" sldId="352"/>
            <ac:spMk id="8" creationId="{5CF5BDA4-10C7-46A6-AC30-523A3FC438AC}"/>
          </ac:spMkLst>
        </pc:spChg>
      </pc:sldChg>
      <pc:sldChg chg="modSp add replId">
        <pc:chgData name="Nicolas Boen" userId="S::r0950886@student.thomasmore.be::c07cb46d-ff55-4196-a2ea-82cd2585a607" providerId="AD" clId="Web-{289B5923-18EA-4CA8-BF69-351215347C10}" dt="2023-04-24T11:13:41.988" v="233" actId="20577"/>
        <pc:sldMkLst>
          <pc:docMk/>
          <pc:sldMk cId="392403139" sldId="353"/>
        </pc:sldMkLst>
        <pc:spChg chg="mod">
          <ac:chgData name="Nicolas Boen" userId="S::r0950886@student.thomasmore.be::c07cb46d-ff55-4196-a2ea-82cd2585a607" providerId="AD" clId="Web-{289B5923-18EA-4CA8-BF69-351215347C10}" dt="2023-04-24T11:13:41.988" v="233" actId="20577"/>
          <ac:spMkLst>
            <pc:docMk/>
            <pc:sldMk cId="392403139" sldId="353"/>
            <ac:spMk id="8" creationId="{5CF5BDA4-10C7-46A6-AC30-523A3FC438AC}"/>
          </ac:spMkLst>
        </pc:spChg>
      </pc:sldChg>
      <pc:sldChg chg="modSp add replId">
        <pc:chgData name="Nicolas Boen" userId="S::r0950886@student.thomasmore.be::c07cb46d-ff55-4196-a2ea-82cd2585a607" providerId="AD" clId="Web-{289B5923-18EA-4CA8-BF69-351215347C10}" dt="2023-04-24T11:13:48.910" v="241" actId="20577"/>
        <pc:sldMkLst>
          <pc:docMk/>
          <pc:sldMk cId="3394996516" sldId="354"/>
        </pc:sldMkLst>
        <pc:spChg chg="mod">
          <ac:chgData name="Nicolas Boen" userId="S::r0950886@student.thomasmore.be::c07cb46d-ff55-4196-a2ea-82cd2585a607" providerId="AD" clId="Web-{289B5923-18EA-4CA8-BF69-351215347C10}" dt="2023-04-24T11:13:48.910" v="241" actId="20577"/>
          <ac:spMkLst>
            <pc:docMk/>
            <pc:sldMk cId="3394996516" sldId="354"/>
            <ac:spMk id="8" creationId="{5CF5BDA4-10C7-46A6-AC30-523A3FC438A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BD9D6-C095-4598-BCE3-5E759146A10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490C4E-4BDE-4615-B343-FE339124EC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b="1"/>
            <a:t>Live demonstratie Leerkracht</a:t>
          </a:r>
          <a:endParaRPr lang="en-US"/>
        </a:p>
      </dgm:t>
    </dgm:pt>
    <dgm:pt modelId="{A2693BF0-2792-4F28-8119-1C86D24EF0E0}" type="parTrans" cxnId="{EA5B2D7A-72B6-4F13-92A5-C69B421AC2DE}">
      <dgm:prSet/>
      <dgm:spPr/>
      <dgm:t>
        <a:bodyPr/>
        <a:lstStyle/>
        <a:p>
          <a:endParaRPr lang="en-US"/>
        </a:p>
      </dgm:t>
    </dgm:pt>
    <dgm:pt modelId="{AC04A934-83B1-47CE-96D1-7F5806543340}" type="sibTrans" cxnId="{EA5B2D7A-72B6-4F13-92A5-C69B421AC2DE}">
      <dgm:prSet/>
      <dgm:spPr/>
      <dgm:t>
        <a:bodyPr/>
        <a:lstStyle/>
        <a:p>
          <a:endParaRPr lang="en-US"/>
        </a:p>
      </dgm:t>
    </dgm:pt>
    <dgm:pt modelId="{ACCF2015-7FF8-4E22-9E18-C09B71A62C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NL" b="1"/>
            <a:t>Video Leerling perspectief</a:t>
          </a:r>
          <a:endParaRPr lang="en-US"/>
        </a:p>
      </dgm:t>
    </dgm:pt>
    <dgm:pt modelId="{373DB508-23F4-489A-AC54-0EFA85C2F0E0}" type="parTrans" cxnId="{4EDC91FD-6CB1-46D5-8CE7-05507639EB41}">
      <dgm:prSet/>
      <dgm:spPr/>
      <dgm:t>
        <a:bodyPr/>
        <a:lstStyle/>
        <a:p>
          <a:endParaRPr lang="en-US"/>
        </a:p>
      </dgm:t>
    </dgm:pt>
    <dgm:pt modelId="{2258AFBB-F242-49B3-823A-0D91F08DC38D}" type="sibTrans" cxnId="{4EDC91FD-6CB1-46D5-8CE7-05507639EB41}">
      <dgm:prSet/>
      <dgm:spPr/>
      <dgm:t>
        <a:bodyPr/>
        <a:lstStyle/>
        <a:p>
          <a:endParaRPr lang="en-US"/>
        </a:p>
      </dgm:t>
    </dgm:pt>
    <dgm:pt modelId="{C2DD1E09-E022-4C0D-850D-B7C465E638C0}" type="pres">
      <dgm:prSet presAssocID="{55FBD9D6-C095-4598-BCE3-5E759146A102}" presName="root" presStyleCnt="0">
        <dgm:presLayoutVars>
          <dgm:dir/>
          <dgm:resizeHandles val="exact"/>
        </dgm:presLayoutVars>
      </dgm:prSet>
      <dgm:spPr/>
    </dgm:pt>
    <dgm:pt modelId="{2E670824-4E96-445B-B066-A6747BAB740B}" type="pres">
      <dgm:prSet presAssocID="{87490C4E-4BDE-4615-B343-FE339124ECA6}" presName="compNode" presStyleCnt="0"/>
      <dgm:spPr/>
    </dgm:pt>
    <dgm:pt modelId="{FE93598B-5F6F-4E4B-8EE0-57634658A71F}" type="pres">
      <dgm:prSet presAssocID="{87490C4E-4BDE-4615-B343-FE339124ECA6}" presName="iconBgRect" presStyleLbl="bgShp" presStyleIdx="0" presStyleCnt="2"/>
      <dgm:spPr/>
    </dgm:pt>
    <dgm:pt modelId="{AB1E4155-9693-45AD-8AE7-6BC44DBBEB6F}" type="pres">
      <dgm:prSet presAssocID="{87490C4E-4BDE-4615-B343-FE339124EC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ent"/>
        </a:ext>
      </dgm:extLst>
    </dgm:pt>
    <dgm:pt modelId="{5AC2C585-7F73-4630-9224-BA7CB6CAA20E}" type="pres">
      <dgm:prSet presAssocID="{87490C4E-4BDE-4615-B343-FE339124ECA6}" presName="spaceRect" presStyleCnt="0"/>
      <dgm:spPr/>
    </dgm:pt>
    <dgm:pt modelId="{5FAF61D9-A0B0-4D05-88D7-3B38E93A51C2}" type="pres">
      <dgm:prSet presAssocID="{87490C4E-4BDE-4615-B343-FE339124ECA6}" presName="textRect" presStyleLbl="revTx" presStyleIdx="0" presStyleCnt="2">
        <dgm:presLayoutVars>
          <dgm:chMax val="1"/>
          <dgm:chPref val="1"/>
        </dgm:presLayoutVars>
      </dgm:prSet>
      <dgm:spPr/>
    </dgm:pt>
    <dgm:pt modelId="{E4715A9E-CE18-4B8F-8D3D-FC0E29298E92}" type="pres">
      <dgm:prSet presAssocID="{AC04A934-83B1-47CE-96D1-7F5806543340}" presName="sibTrans" presStyleCnt="0"/>
      <dgm:spPr/>
    </dgm:pt>
    <dgm:pt modelId="{587F9B49-A03F-472D-827F-1C55FAE0BAB8}" type="pres">
      <dgm:prSet presAssocID="{ACCF2015-7FF8-4E22-9E18-C09B71A62C6E}" presName="compNode" presStyleCnt="0"/>
      <dgm:spPr/>
    </dgm:pt>
    <dgm:pt modelId="{EE931B80-9053-4C43-9BA9-26A95D407B83}" type="pres">
      <dgm:prSet presAssocID="{ACCF2015-7FF8-4E22-9E18-C09B71A62C6E}" presName="iconBgRect" presStyleLbl="bgShp" presStyleIdx="1" presStyleCnt="2"/>
      <dgm:spPr/>
    </dgm:pt>
    <dgm:pt modelId="{CBB568AA-6CEF-43A1-989D-5E8461B4C67B}" type="pres">
      <dgm:prSet presAssocID="{ACCF2015-7FF8-4E22-9E18-C09B71A62C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94D373B3-9065-427B-88F2-AEE1B3830D11}" type="pres">
      <dgm:prSet presAssocID="{ACCF2015-7FF8-4E22-9E18-C09B71A62C6E}" presName="spaceRect" presStyleCnt="0"/>
      <dgm:spPr/>
    </dgm:pt>
    <dgm:pt modelId="{F2006BE3-434B-4297-8596-97FD52B261B2}" type="pres">
      <dgm:prSet presAssocID="{ACCF2015-7FF8-4E22-9E18-C09B71A62C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0B6016-B27C-466F-9711-85CF9FF812C5}" type="presOf" srcId="{87490C4E-4BDE-4615-B343-FE339124ECA6}" destId="{5FAF61D9-A0B0-4D05-88D7-3B38E93A51C2}" srcOrd="0" destOrd="0" presId="urn:microsoft.com/office/officeart/2018/5/layout/IconCircleLabelList"/>
    <dgm:cxn modelId="{EA5B2D7A-72B6-4F13-92A5-C69B421AC2DE}" srcId="{55FBD9D6-C095-4598-BCE3-5E759146A102}" destId="{87490C4E-4BDE-4615-B343-FE339124ECA6}" srcOrd="0" destOrd="0" parTransId="{A2693BF0-2792-4F28-8119-1C86D24EF0E0}" sibTransId="{AC04A934-83B1-47CE-96D1-7F5806543340}"/>
    <dgm:cxn modelId="{9DBBC183-2329-4E8F-B662-86878E3C7E5A}" type="presOf" srcId="{55FBD9D6-C095-4598-BCE3-5E759146A102}" destId="{C2DD1E09-E022-4C0D-850D-B7C465E638C0}" srcOrd="0" destOrd="0" presId="urn:microsoft.com/office/officeart/2018/5/layout/IconCircleLabelList"/>
    <dgm:cxn modelId="{7FDFD8D5-553F-4FBE-AB90-CF17700BF2FA}" type="presOf" srcId="{ACCF2015-7FF8-4E22-9E18-C09B71A62C6E}" destId="{F2006BE3-434B-4297-8596-97FD52B261B2}" srcOrd="0" destOrd="0" presId="urn:microsoft.com/office/officeart/2018/5/layout/IconCircleLabelList"/>
    <dgm:cxn modelId="{4EDC91FD-6CB1-46D5-8CE7-05507639EB41}" srcId="{55FBD9D6-C095-4598-BCE3-5E759146A102}" destId="{ACCF2015-7FF8-4E22-9E18-C09B71A62C6E}" srcOrd="1" destOrd="0" parTransId="{373DB508-23F4-489A-AC54-0EFA85C2F0E0}" sibTransId="{2258AFBB-F242-49B3-823A-0D91F08DC38D}"/>
    <dgm:cxn modelId="{B63EB037-2DBF-454B-ABDD-E94E75B11824}" type="presParOf" srcId="{C2DD1E09-E022-4C0D-850D-B7C465E638C0}" destId="{2E670824-4E96-445B-B066-A6747BAB740B}" srcOrd="0" destOrd="0" presId="urn:microsoft.com/office/officeart/2018/5/layout/IconCircleLabelList"/>
    <dgm:cxn modelId="{95F07E26-7046-4C41-ACCD-A2034DF48E6A}" type="presParOf" srcId="{2E670824-4E96-445B-B066-A6747BAB740B}" destId="{FE93598B-5F6F-4E4B-8EE0-57634658A71F}" srcOrd="0" destOrd="0" presId="urn:microsoft.com/office/officeart/2018/5/layout/IconCircleLabelList"/>
    <dgm:cxn modelId="{F88C5CB3-2AB1-40C3-A014-BB8FEC087DBD}" type="presParOf" srcId="{2E670824-4E96-445B-B066-A6747BAB740B}" destId="{AB1E4155-9693-45AD-8AE7-6BC44DBBEB6F}" srcOrd="1" destOrd="0" presId="urn:microsoft.com/office/officeart/2018/5/layout/IconCircleLabelList"/>
    <dgm:cxn modelId="{906D9FAD-C194-468B-A611-F8620EC77177}" type="presParOf" srcId="{2E670824-4E96-445B-B066-A6747BAB740B}" destId="{5AC2C585-7F73-4630-9224-BA7CB6CAA20E}" srcOrd="2" destOrd="0" presId="urn:microsoft.com/office/officeart/2018/5/layout/IconCircleLabelList"/>
    <dgm:cxn modelId="{FF0F913D-EF34-43B3-B4AE-FC6C11C51030}" type="presParOf" srcId="{2E670824-4E96-445B-B066-A6747BAB740B}" destId="{5FAF61D9-A0B0-4D05-88D7-3B38E93A51C2}" srcOrd="3" destOrd="0" presId="urn:microsoft.com/office/officeart/2018/5/layout/IconCircleLabelList"/>
    <dgm:cxn modelId="{B82AB6BD-29FF-42B3-8D9B-781A9D8CA216}" type="presParOf" srcId="{C2DD1E09-E022-4C0D-850D-B7C465E638C0}" destId="{E4715A9E-CE18-4B8F-8D3D-FC0E29298E92}" srcOrd="1" destOrd="0" presId="urn:microsoft.com/office/officeart/2018/5/layout/IconCircleLabelList"/>
    <dgm:cxn modelId="{5DADD1C8-552B-4DA7-8117-777DA86D39CB}" type="presParOf" srcId="{C2DD1E09-E022-4C0D-850D-B7C465E638C0}" destId="{587F9B49-A03F-472D-827F-1C55FAE0BAB8}" srcOrd="2" destOrd="0" presId="urn:microsoft.com/office/officeart/2018/5/layout/IconCircleLabelList"/>
    <dgm:cxn modelId="{70146B07-6A92-4B6A-B378-B6BD728D273B}" type="presParOf" srcId="{587F9B49-A03F-472D-827F-1C55FAE0BAB8}" destId="{EE931B80-9053-4C43-9BA9-26A95D407B83}" srcOrd="0" destOrd="0" presId="urn:microsoft.com/office/officeart/2018/5/layout/IconCircleLabelList"/>
    <dgm:cxn modelId="{EBB1B720-39F0-4986-AC86-A2F63F4CC1B5}" type="presParOf" srcId="{587F9B49-A03F-472D-827F-1C55FAE0BAB8}" destId="{CBB568AA-6CEF-43A1-989D-5E8461B4C67B}" srcOrd="1" destOrd="0" presId="urn:microsoft.com/office/officeart/2018/5/layout/IconCircleLabelList"/>
    <dgm:cxn modelId="{35699279-722C-4221-93FE-718B64EDE25F}" type="presParOf" srcId="{587F9B49-A03F-472D-827F-1C55FAE0BAB8}" destId="{94D373B3-9065-427B-88F2-AEE1B3830D11}" srcOrd="2" destOrd="0" presId="urn:microsoft.com/office/officeart/2018/5/layout/IconCircleLabelList"/>
    <dgm:cxn modelId="{0E976657-5787-4F61-9EE5-BFC1CC09B58B}" type="presParOf" srcId="{587F9B49-A03F-472D-827F-1C55FAE0BAB8}" destId="{F2006BE3-434B-4297-8596-97FD52B261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3598B-5F6F-4E4B-8EE0-57634658A71F}">
      <dsp:nvSpPr>
        <dsp:cNvPr id="0" name=""/>
        <dsp:cNvSpPr/>
      </dsp:nvSpPr>
      <dsp:spPr>
        <a:xfrm>
          <a:off x="676330" y="205325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E4155-9693-45AD-8AE7-6BC44DBBEB6F}">
      <dsp:nvSpPr>
        <dsp:cNvPr id="0" name=""/>
        <dsp:cNvSpPr/>
      </dsp:nvSpPr>
      <dsp:spPr>
        <a:xfrm>
          <a:off x="1107767" y="636763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F61D9-A0B0-4D05-88D7-3B38E93A51C2}">
      <dsp:nvSpPr>
        <dsp:cNvPr id="0" name=""/>
        <dsp:cNvSpPr/>
      </dsp:nvSpPr>
      <dsp:spPr>
        <a:xfrm>
          <a:off x="29173" y="2860326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400" b="1" kern="1200"/>
            <a:t>Live demonstratie Leerkracht</a:t>
          </a:r>
          <a:endParaRPr lang="en-US" sz="2400" kern="1200"/>
        </a:p>
      </dsp:txBody>
      <dsp:txXfrm>
        <a:off x="29173" y="2860326"/>
        <a:ext cx="3318750" cy="720000"/>
      </dsp:txXfrm>
    </dsp:sp>
    <dsp:sp modelId="{EE931B80-9053-4C43-9BA9-26A95D407B83}">
      <dsp:nvSpPr>
        <dsp:cNvPr id="0" name=""/>
        <dsp:cNvSpPr/>
      </dsp:nvSpPr>
      <dsp:spPr>
        <a:xfrm>
          <a:off x="4575861" y="205325"/>
          <a:ext cx="2024437" cy="2024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568AA-6CEF-43A1-989D-5E8461B4C67B}">
      <dsp:nvSpPr>
        <dsp:cNvPr id="0" name=""/>
        <dsp:cNvSpPr/>
      </dsp:nvSpPr>
      <dsp:spPr>
        <a:xfrm>
          <a:off x="5007298" y="636763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06BE3-434B-4297-8596-97FD52B261B2}">
      <dsp:nvSpPr>
        <dsp:cNvPr id="0" name=""/>
        <dsp:cNvSpPr/>
      </dsp:nvSpPr>
      <dsp:spPr>
        <a:xfrm>
          <a:off x="3928705" y="2860326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400" b="1" kern="1200"/>
            <a:t>Video Leerling perspectief</a:t>
          </a:r>
          <a:endParaRPr lang="en-US" sz="2400" kern="1200"/>
        </a:p>
      </dsp:txBody>
      <dsp:txXfrm>
        <a:off x="3928705" y="2860326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2943654" y="2326653"/>
            <a:ext cx="630408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nl-BE" altLang="ko-KR" sz="4800">
                <a:solidFill>
                  <a:schemeClr val="bg1"/>
                </a:solidFill>
                <a:ea typeface="맑은 고딕"/>
                <a:cs typeface="Arial"/>
              </a:rPr>
              <a:t>Eindvoorstelling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175CE-6A79-479A-822A-511AC43730F6}"/>
              </a:ext>
            </a:extLst>
          </p:cNvPr>
          <p:cNvSpPr txBox="1"/>
          <p:nvPr/>
        </p:nvSpPr>
        <p:spPr>
          <a:xfrm>
            <a:off x="2943654" y="3433454"/>
            <a:ext cx="630408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a typeface="맑은 고딕"/>
                <a:cs typeface="Arial"/>
              </a:rPr>
              <a:t>Nicolas Boen</a:t>
            </a:r>
            <a:br>
              <a:rPr lang="en-US" altLang="ko-KR" sz="2000">
                <a:ea typeface="맑은 고딕"/>
                <a:cs typeface="Arial"/>
              </a:rPr>
            </a:br>
            <a:r>
              <a:rPr lang="en-US" altLang="ko-KR" sz="2000">
                <a:solidFill>
                  <a:schemeClr val="bg1"/>
                </a:solidFill>
                <a:ea typeface="맑은 고딕"/>
                <a:cs typeface="Arial"/>
              </a:rPr>
              <a:t>Jorben Sterckx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Mathieu Dochez</a:t>
            </a:r>
          </a:p>
          <a:p>
            <a:pPr algn="ctr"/>
            <a:r>
              <a:rPr lang="en-US" sz="2000">
                <a:solidFill>
                  <a:schemeClr val="bg1"/>
                </a:solidFill>
                <a:cs typeface="Calibri"/>
              </a:rPr>
              <a:t>Lennert Van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Vlierden</a:t>
            </a: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505BCA3E-632B-917B-4B3A-F82A0406B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87" y="-770"/>
            <a:ext cx="4912321" cy="6924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18906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13982" y="2857630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Classroom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9965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7" descr="Afbeelding met logo&#10;&#10;Automatisch gegenereerde beschrijving">
            <a:extLst>
              <a:ext uri="{FF2B5EF4-FFF2-40B4-BE49-F238E27FC236}">
                <a16:creationId xmlns:a16="http://schemas.microsoft.com/office/drawing/2014/main" id="{684430BE-791D-25FF-1D0A-46144C8E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20" y="1868888"/>
            <a:ext cx="2743200" cy="2743200"/>
          </a:xfrm>
          <a:prstGeom prst="rect">
            <a:avLst/>
          </a:prstGeom>
        </p:spPr>
      </p:pic>
      <p:graphicFrame>
        <p:nvGraphicFramePr>
          <p:cNvPr id="19" name="Tekstvak 15">
            <a:extLst>
              <a:ext uri="{FF2B5EF4-FFF2-40B4-BE49-F238E27FC236}">
                <a16:creationId xmlns:a16="http://schemas.microsoft.com/office/drawing/2014/main" id="{27E27769-7C80-B39E-D6B3-D44CEC6F0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502717"/>
              </p:ext>
            </p:extLst>
          </p:nvPr>
        </p:nvGraphicFramePr>
        <p:xfrm>
          <a:off x="4807186" y="598439"/>
          <a:ext cx="7276629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64127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92DB332D-D002-4C00-7EA7-79738F32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12" y="1141076"/>
            <a:ext cx="4414213" cy="4414213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128394CD-2411-5DC0-A93A-E5415E30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865" y="1927730"/>
            <a:ext cx="3894667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926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B2CC4475-97D1-E9C8-FE9B-34530A4C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42" y="783167"/>
            <a:ext cx="5291666" cy="5291666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A204A283-3A4C-A636-2D1E-C6BFC5BE5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" t="10732" r="3719" b="10732"/>
          <a:stretch/>
        </p:blipFill>
        <p:spPr>
          <a:xfrm>
            <a:off x="5136956" y="2173712"/>
            <a:ext cx="6411576" cy="30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929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9DD0F8-D376-40AA-B6B8-D6AD7EE71C1D}"/>
              </a:ext>
            </a:extLst>
          </p:cNvPr>
          <p:cNvGrpSpPr/>
          <p:nvPr/>
        </p:nvGrpSpPr>
        <p:grpSpPr>
          <a:xfrm>
            <a:off x="3231328" y="3998987"/>
            <a:ext cx="5729344" cy="1950452"/>
            <a:chOff x="3952875" y="2284730"/>
            <a:chExt cx="4591050" cy="2816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6D144-96D9-4609-96FE-F185AF81B67B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FA5EE-206B-42C6-9F3B-0C3FFBDC7ECD}"/>
                </a:ext>
              </a:extLst>
            </p:cNvPr>
            <p:cNvSpPr/>
            <p:nvPr userDrawn="1"/>
          </p:nvSpPr>
          <p:spPr>
            <a:xfrm>
              <a:off x="4121436" y="2563964"/>
              <a:ext cx="4253929" cy="22580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465103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Afbeelding 8">
            <a:extLst>
              <a:ext uri="{FF2B5EF4-FFF2-40B4-BE49-F238E27FC236}">
                <a16:creationId xmlns:a16="http://schemas.microsoft.com/office/drawing/2014/main" id="{77786C12-2318-7F98-A385-C2F40E46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026" y="33712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cs typeface="Arial"/>
              </a:rPr>
              <a:t>Ons Team</a:t>
            </a:r>
            <a:endParaRPr lang="nl-NL"/>
          </a:p>
        </p:txBody>
      </p:sp>
      <p:grpSp>
        <p:nvGrpSpPr>
          <p:cNvPr id="27" name="Group 42">
            <a:extLst>
              <a:ext uri="{FF2B5EF4-FFF2-40B4-BE49-F238E27FC236}">
                <a16:creationId xmlns:a16="http://schemas.microsoft.com/office/drawing/2014/main" id="{442CBCA2-8743-4305-8EE5-F8FCEE352BF2}"/>
              </a:ext>
            </a:extLst>
          </p:cNvPr>
          <p:cNvGrpSpPr/>
          <p:nvPr/>
        </p:nvGrpSpPr>
        <p:grpSpPr>
          <a:xfrm>
            <a:off x="1217107" y="4238912"/>
            <a:ext cx="1754841" cy="649532"/>
            <a:chOff x="390648" y="4077072"/>
            <a:chExt cx="1754841" cy="649532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215B3949-9EB8-4C98-9EF0-D9B3C3E4F1D5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>
                  <a:solidFill>
                    <a:schemeClr val="bg1"/>
                  </a:solidFill>
                </a:rPr>
                <a:t>Tynker</a:t>
              </a:r>
              <a:endParaRPr lang="en-US" altLang="ko-KR" sz="12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2509D72E-8B26-4233-B42D-F046BA2F410D}"/>
                </a:ext>
              </a:extLst>
            </p:cNvPr>
            <p:cNvSpPr txBox="1">
              <a:spLocks/>
            </p:cNvSpPr>
            <p:nvPr/>
          </p:nvSpPr>
          <p:spPr>
            <a:xfrm>
              <a:off x="390648" y="4077072"/>
              <a:ext cx="1754841" cy="319155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chemeClr val="bg1"/>
                  </a:solidFill>
                  <a:latin typeface="Arial"/>
                  <a:cs typeface="Calibri"/>
                </a:rPr>
                <a:t>Lennert Van </a:t>
              </a:r>
              <a:r>
                <a:rPr lang="en-US" sz="1200" b="1" err="1">
                  <a:solidFill>
                    <a:schemeClr val="bg1"/>
                  </a:solidFill>
                  <a:latin typeface="Arial"/>
                  <a:cs typeface="Calibri"/>
                </a:rPr>
                <a:t>Vlierden</a:t>
              </a:r>
              <a:endParaRPr lang="nl-NL" sz="1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5" name="Group 43">
            <a:extLst>
              <a:ext uri="{FF2B5EF4-FFF2-40B4-BE49-F238E27FC236}">
                <a16:creationId xmlns:a16="http://schemas.microsoft.com/office/drawing/2014/main" id="{7ED6A004-A149-43B8-AAF7-AEC42CF05112}"/>
              </a:ext>
            </a:extLst>
          </p:cNvPr>
          <p:cNvGrpSpPr/>
          <p:nvPr/>
        </p:nvGrpSpPr>
        <p:grpSpPr>
          <a:xfrm>
            <a:off x="3911039" y="4238912"/>
            <a:ext cx="1682435" cy="649532"/>
            <a:chOff x="2555976" y="4077072"/>
            <a:chExt cx="1682435" cy="649532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EC054AFE-F9A6-4772-9ECD-720DEC9EBF4C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POP</a:t>
              </a:r>
            </a:p>
          </p:txBody>
        </p: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1AC15ED6-1456-47A8-B05A-3253641078C6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chemeClr val="bg1"/>
                  </a:solidFill>
                  <a:cs typeface="Arial"/>
                </a:rPr>
                <a:t>Jorben Sterckx</a:t>
              </a:r>
              <a:endParaRPr 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4">
            <a:extLst>
              <a:ext uri="{FF2B5EF4-FFF2-40B4-BE49-F238E27FC236}">
                <a16:creationId xmlns:a16="http://schemas.microsoft.com/office/drawing/2014/main" id="{9587677C-9EEA-4BCF-98A9-C16146F95EF1}"/>
              </a:ext>
            </a:extLst>
          </p:cNvPr>
          <p:cNvGrpSpPr/>
          <p:nvPr/>
        </p:nvGrpSpPr>
        <p:grpSpPr>
          <a:xfrm>
            <a:off x="6600083" y="4238912"/>
            <a:ext cx="1682435" cy="649532"/>
            <a:chOff x="4716416" y="4077072"/>
            <a:chExt cx="1682435" cy="649532"/>
          </a:xfrm>
        </p:grpSpPr>
        <p:sp>
          <p:nvSpPr>
            <p:cNvPr id="44" name="Text Placeholder 18">
              <a:extLst>
                <a:ext uri="{FF2B5EF4-FFF2-40B4-BE49-F238E27FC236}">
                  <a16:creationId xmlns:a16="http://schemas.microsoft.com/office/drawing/2014/main" id="{D1D3CEB9-61C9-47E5-8DA0-F9C59986DB72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chemeClr val="bg1"/>
                  </a:solidFill>
                  <a:cs typeface="Arial"/>
                </a:rPr>
                <a:t>POP</a:t>
              </a:r>
            </a:p>
          </p:txBody>
        </p:sp>
        <p:sp>
          <p:nvSpPr>
            <p:cNvPr id="47" name="Text Placeholder 17">
              <a:extLst>
                <a:ext uri="{FF2B5EF4-FFF2-40B4-BE49-F238E27FC236}">
                  <a16:creationId xmlns:a16="http://schemas.microsoft.com/office/drawing/2014/main" id="{20ED4176-9989-4A36-A138-9C054E9720EA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chemeClr val="bg1"/>
                  </a:solidFill>
                  <a:cs typeface="Arial"/>
                </a:rPr>
                <a:t>Nicolas Boen</a:t>
              </a:r>
              <a:endParaRPr lang="nl-NL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45">
            <a:extLst>
              <a:ext uri="{FF2B5EF4-FFF2-40B4-BE49-F238E27FC236}">
                <a16:creationId xmlns:a16="http://schemas.microsoft.com/office/drawing/2014/main" id="{5CB61DC1-F7E6-4604-BC7C-9A547BC425C0}"/>
              </a:ext>
            </a:extLst>
          </p:cNvPr>
          <p:cNvGrpSpPr/>
          <p:nvPr/>
        </p:nvGrpSpPr>
        <p:grpSpPr>
          <a:xfrm>
            <a:off x="9289127" y="4238912"/>
            <a:ext cx="1682435" cy="649532"/>
            <a:chOff x="6999354" y="4077072"/>
            <a:chExt cx="1682435" cy="649532"/>
          </a:xfrm>
        </p:grpSpPr>
        <p:sp>
          <p:nvSpPr>
            <p:cNvPr id="52" name="Text Placeholder 18">
              <a:extLst>
                <a:ext uri="{FF2B5EF4-FFF2-40B4-BE49-F238E27FC236}">
                  <a16:creationId xmlns:a16="http://schemas.microsoft.com/office/drawing/2014/main" id="{AA9E5AD5-4E4F-4B69-AF89-B3918DC32E91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>
                  <a:solidFill>
                    <a:schemeClr val="bg1"/>
                  </a:solidFill>
                </a:rPr>
                <a:t>Tynker</a:t>
              </a:r>
            </a:p>
          </p:txBody>
        </p:sp>
        <p:sp>
          <p:nvSpPr>
            <p:cNvPr id="55" name="Text Placeholder 17">
              <a:extLst>
                <a:ext uri="{FF2B5EF4-FFF2-40B4-BE49-F238E27FC236}">
                  <a16:creationId xmlns:a16="http://schemas.microsoft.com/office/drawing/2014/main" id="{E25BDA17-CCEE-44D6-AD5D-B81B591953E1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lIns="91440" tIns="45720" rIns="91440" bIns="45720"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>
                  <a:solidFill>
                    <a:schemeClr val="bg1"/>
                  </a:solidFill>
                  <a:latin typeface="Arial"/>
                  <a:cs typeface="Calibri"/>
                </a:rPr>
                <a:t>Mathieu Dochez</a:t>
              </a:r>
              <a:endParaRPr lang="nl-NL" sz="1200" b="1">
                <a:solidFill>
                  <a:schemeClr val="bg1"/>
                </a:solidFill>
                <a:latin typeface="Arial"/>
              </a:endParaRPr>
            </a:p>
          </p:txBody>
        </p:sp>
      </p:grpSp>
      <p:pic>
        <p:nvPicPr>
          <p:cNvPr id="6" name="Tijdelijke aanduiding voor afbeelding 5" descr="Afbeelding met Menselijk gezicht, persoon, muur, overdekt&#10;&#10;Automatisch gegenereerde beschrijving">
            <a:extLst>
              <a:ext uri="{FF2B5EF4-FFF2-40B4-BE49-F238E27FC236}">
                <a16:creationId xmlns:a16="http://schemas.microsoft.com/office/drawing/2014/main" id="{91C0EDBA-6B52-8034-427D-2C26FB91DEF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7" b="12477"/>
          <a:stretch>
            <a:fillRect/>
          </a:stretch>
        </p:blipFill>
        <p:spPr/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978B6D55-3685-68A9-8DBE-F86D5B6355B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0469" r="10469"/>
          <a:stretch/>
        </p:blipFill>
        <p:spPr/>
      </p:pic>
      <p:pic>
        <p:nvPicPr>
          <p:cNvPr id="5" name="Afbeelding 6" descr="Afbeelding met persoon, buitenshuis, person, pak&#10;&#10;Automatisch gegenereerde beschrijving">
            <a:extLst>
              <a:ext uri="{FF2B5EF4-FFF2-40B4-BE49-F238E27FC236}">
                <a16:creationId xmlns:a16="http://schemas.microsoft.com/office/drawing/2014/main" id="{B4C7D73C-3097-8100-39C8-1566682924A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6510" r="6510"/>
          <a:stretch/>
        </p:blipFill>
        <p:spPr/>
      </p:pic>
      <p:pic>
        <p:nvPicPr>
          <p:cNvPr id="9" name="Tijdelijke aanduiding voor afbeelding 8" descr="Afbeelding met kleding, persoon, Menselijk gezicht, stof&#10;&#10;Automatisch gegenereerde beschrijving">
            <a:extLst>
              <a:ext uri="{FF2B5EF4-FFF2-40B4-BE49-F238E27FC236}">
                <a16:creationId xmlns:a16="http://schemas.microsoft.com/office/drawing/2014/main" id="{D684103E-B450-BEBF-A09E-E41F1433ED6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" b="23242"/>
          <a:stretch/>
        </p:blipFill>
        <p:spPr>
          <a:xfrm>
            <a:off x="9140343" y="1934789"/>
            <a:ext cx="1980000" cy="1980000"/>
          </a:xfr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62446" y="867902"/>
            <a:ext cx="271976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altLang="ko-KR" sz="5400" err="1">
                <a:solidFill>
                  <a:schemeClr val="bg1"/>
                </a:solidFill>
                <a:cs typeface="Arial"/>
              </a:rPr>
              <a:t>Inhoud</a:t>
            </a:r>
            <a:endParaRPr lang="en-US" altLang="ko-KR" sz="5400" err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5" y="452404"/>
            <a:ext cx="6735633" cy="5922270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49279" y="137504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7E00C-90F3-4172-9B12-D1E11DFB43D9}"/>
              </a:ext>
            </a:extLst>
          </p:cNvPr>
          <p:cNvSpPr/>
          <p:nvPr/>
        </p:nvSpPr>
        <p:spPr>
          <a:xfrm>
            <a:off x="5549279" y="4734926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24387-E5FF-480F-9206-3F39D9ACA0B6}"/>
              </a:ext>
            </a:extLst>
          </p:cNvPr>
          <p:cNvSpPr/>
          <p:nvPr/>
        </p:nvSpPr>
        <p:spPr>
          <a:xfrm>
            <a:off x="5549279" y="361496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B5C0-EA29-4C42-8AD1-8236E7937277}"/>
              </a:ext>
            </a:extLst>
          </p:cNvPr>
          <p:cNvSpPr/>
          <p:nvPr/>
        </p:nvSpPr>
        <p:spPr>
          <a:xfrm>
            <a:off x="5549279" y="2495005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691D3-6C9E-41D7-8BD4-95A5A370EDD5}"/>
              </a:ext>
            </a:extLst>
          </p:cNvPr>
          <p:cNvSpPr txBox="1"/>
          <p:nvPr/>
        </p:nvSpPr>
        <p:spPr>
          <a:xfrm>
            <a:off x="6536649" y="1513751"/>
            <a:ext cx="4507692" cy="507831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nl-BE" altLang="ko-KR" sz="2700" b="1">
                <a:solidFill>
                  <a:schemeClr val="bg1"/>
                </a:solidFill>
                <a:cs typeface="Arial"/>
              </a:rPr>
              <a:t>Algemene info</a:t>
            </a:r>
            <a:endParaRPr lang="nl-BE" altLang="ko-KR" sz="27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A20E-BC2F-4902-9E49-A6913CBDEC02}"/>
              </a:ext>
            </a:extLst>
          </p:cNvPr>
          <p:cNvSpPr txBox="1"/>
          <p:nvPr/>
        </p:nvSpPr>
        <p:spPr>
          <a:xfrm>
            <a:off x="5596139" y="151081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82234-31CA-4D46-8E52-5DF953CE14D5}"/>
              </a:ext>
            </a:extLst>
          </p:cNvPr>
          <p:cNvSpPr txBox="1"/>
          <p:nvPr/>
        </p:nvSpPr>
        <p:spPr>
          <a:xfrm>
            <a:off x="6536649" y="2633711"/>
            <a:ext cx="4507692" cy="507831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en-US" altLang="ko-KR" sz="2700" b="1">
                <a:solidFill>
                  <a:schemeClr val="bg1"/>
                </a:solidFill>
                <a:cs typeface="Arial"/>
              </a:rPr>
              <a:t>POP</a:t>
            </a:r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78013-482D-403B-865D-7B1B84976F15}"/>
              </a:ext>
            </a:extLst>
          </p:cNvPr>
          <p:cNvSpPr txBox="1"/>
          <p:nvPr/>
        </p:nvSpPr>
        <p:spPr>
          <a:xfrm>
            <a:off x="5596139" y="263077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196035-CF56-4FDB-B3EF-7A642E1E8CDA}"/>
              </a:ext>
            </a:extLst>
          </p:cNvPr>
          <p:cNvSpPr txBox="1"/>
          <p:nvPr/>
        </p:nvSpPr>
        <p:spPr>
          <a:xfrm>
            <a:off x="6536649" y="3753671"/>
            <a:ext cx="4507692" cy="507831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en-US" altLang="ko-KR" sz="2700" b="1">
                <a:solidFill>
                  <a:schemeClr val="bg1"/>
                </a:solidFill>
                <a:cs typeface="Arial"/>
              </a:rPr>
              <a:t>Tynker</a:t>
            </a:r>
            <a:endParaRPr lang="nl-NL" altLang="ko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FE2132-22FB-494E-9FDE-0D3987834F26}"/>
              </a:ext>
            </a:extLst>
          </p:cNvPr>
          <p:cNvSpPr txBox="1"/>
          <p:nvPr/>
        </p:nvSpPr>
        <p:spPr>
          <a:xfrm>
            <a:off x="5596139" y="3750732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2D58D-3B6C-48C9-AA86-79C219B26919}"/>
              </a:ext>
            </a:extLst>
          </p:cNvPr>
          <p:cNvSpPr txBox="1"/>
          <p:nvPr/>
        </p:nvSpPr>
        <p:spPr>
          <a:xfrm>
            <a:off x="6536649" y="4873632"/>
            <a:ext cx="4507692" cy="507831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en-US" altLang="ko-KR" sz="2700" b="1">
                <a:solidFill>
                  <a:schemeClr val="bg1"/>
                </a:solidFill>
                <a:cs typeface="Arial"/>
              </a:rPr>
              <a:t>Classroom</a:t>
            </a:r>
            <a:endParaRPr lang="en-US" altLang="ko-KR" sz="27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D6274E-E3E8-442C-9BD9-3B7FCB0E27E8}"/>
              </a:ext>
            </a:extLst>
          </p:cNvPr>
          <p:cNvSpPr txBox="1"/>
          <p:nvPr/>
        </p:nvSpPr>
        <p:spPr>
          <a:xfrm>
            <a:off x="5596139" y="4870693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213982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4800" b="1" err="1">
                  <a:solidFill>
                    <a:schemeClr val="bg1"/>
                  </a:solidFill>
                  <a:latin typeface="+mj-lt"/>
                  <a:cs typeface="Arial"/>
                </a:rPr>
                <a:t>Algemene</a:t>
              </a:r>
              <a:r>
                <a:rPr lang="en-US" altLang="ko-KR" sz="4800" b="1">
                  <a:solidFill>
                    <a:schemeClr val="bg1"/>
                  </a:solidFill>
                  <a:latin typeface="+mj-lt"/>
                  <a:cs typeface="Arial"/>
                </a:rPr>
                <a:t> info</a:t>
              </a:r>
              <a:endParaRPr lang="nl-NL" altLang="ko-KR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r>
                <a:rPr lang="en-US" altLang="ko-KR" sz="1850" err="1">
                  <a:solidFill>
                    <a:schemeClr val="bg1"/>
                  </a:solidFill>
                  <a:cs typeface="Arial"/>
                </a:rPr>
                <a:t>Opdrachtgever</a:t>
              </a:r>
              <a:r>
                <a:rPr lang="en-US" altLang="ko-KR" sz="1850">
                  <a:solidFill>
                    <a:schemeClr val="bg1"/>
                  </a:solidFill>
                  <a:cs typeface="Arial"/>
                </a:rPr>
                <a:t>, </a:t>
              </a:r>
              <a:r>
                <a:rPr lang="en-US" altLang="ko-KR" sz="1850" err="1">
                  <a:solidFill>
                    <a:schemeClr val="bg1"/>
                  </a:solidFill>
                  <a:cs typeface="Arial"/>
                </a:rPr>
                <a:t>opdracht</a:t>
              </a:r>
              <a:r>
                <a:rPr lang="en-US" altLang="ko-KR" sz="1850">
                  <a:solidFill>
                    <a:schemeClr val="bg1"/>
                  </a:solidFill>
                  <a:cs typeface="Arial"/>
                </a:rPr>
                <a:t>, eindresultaat</a:t>
              </a:r>
              <a:endParaRPr lang="nl-NL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8CCC30FB-1A72-F0CF-4893-D3AD86B08807}"/>
              </a:ext>
            </a:extLst>
          </p:cNvPr>
          <p:cNvSpPr/>
          <p:nvPr/>
        </p:nvSpPr>
        <p:spPr>
          <a:xfrm>
            <a:off x="394681" y="368376"/>
            <a:ext cx="4733586" cy="6049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5713C7-7009-F74F-F2FE-8325D3DC50A4}"/>
              </a:ext>
            </a:extLst>
          </p:cNvPr>
          <p:cNvSpPr/>
          <p:nvPr/>
        </p:nvSpPr>
        <p:spPr>
          <a:xfrm>
            <a:off x="572547" y="1203106"/>
            <a:ext cx="4344234" cy="5219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165100">
              <a:schemeClr val="accent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56F4FC31-7DDC-5D58-3432-D8B248A6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97" y="5654480"/>
            <a:ext cx="5431089" cy="1206414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DB41A66-4D9D-AC86-EBFA-CC0397F33A70}"/>
              </a:ext>
            </a:extLst>
          </p:cNvPr>
          <p:cNvSpPr txBox="1"/>
          <p:nvPr/>
        </p:nvSpPr>
        <p:spPr>
          <a:xfrm>
            <a:off x="442288" y="365366"/>
            <a:ext cx="46864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400" b="1">
                <a:solidFill>
                  <a:schemeClr val="bg1"/>
                </a:solidFill>
                <a:cs typeface="Arial"/>
              </a:rPr>
              <a:t>Lagere school </a:t>
            </a:r>
            <a:br>
              <a:rPr lang="nl-NL" sz="2400" b="1">
                <a:cs typeface="Arial"/>
              </a:rPr>
            </a:br>
            <a:r>
              <a:rPr lang="nl-NL" sz="2400" b="1">
                <a:solidFill>
                  <a:schemeClr val="bg1"/>
                </a:solidFill>
                <a:cs typeface="Arial"/>
              </a:rPr>
              <a:t>"De Toverboom"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A38DFD2-7F05-4AF3-2709-7DB207CE880B}"/>
              </a:ext>
            </a:extLst>
          </p:cNvPr>
          <p:cNvSpPr txBox="1"/>
          <p:nvPr/>
        </p:nvSpPr>
        <p:spPr>
          <a:xfrm>
            <a:off x="713887" y="1489948"/>
            <a:ext cx="23523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000" b="1">
                <a:solidFill>
                  <a:schemeClr val="bg1"/>
                </a:solidFill>
                <a:cs typeface="Arial"/>
              </a:rPr>
              <a:t>Vraag?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2AF4E48-B7B7-7978-5FE5-2C5BA1FA7A26}"/>
              </a:ext>
            </a:extLst>
          </p:cNvPr>
          <p:cNvSpPr txBox="1"/>
          <p:nvPr/>
        </p:nvSpPr>
        <p:spPr>
          <a:xfrm>
            <a:off x="711946" y="2071401"/>
            <a:ext cx="42711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>
                <a:solidFill>
                  <a:schemeClr val="bg1"/>
                </a:solidFill>
                <a:cs typeface="Arial"/>
              </a:rPr>
              <a:t>Creatieve programma's om vaardigheden te oefenen, aanreiken en toelichten</a:t>
            </a:r>
          </a:p>
          <a:p>
            <a:endParaRPr lang="nl-NL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solidFill>
                  <a:schemeClr val="bg1"/>
                </a:solidFill>
                <a:cs typeface="Arial"/>
              </a:rPr>
              <a:t>Uitwerken van leerlijn in programmeren</a:t>
            </a:r>
          </a:p>
          <a:p>
            <a:endParaRPr lang="nl-NL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solidFill>
                  <a:schemeClr val="bg1"/>
                </a:solidFill>
                <a:cs typeface="Arial"/>
              </a:rPr>
              <a:t>Creatieve programma's</a:t>
            </a:r>
          </a:p>
          <a:p>
            <a:endParaRPr lang="nl-NL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nl-NL" err="1">
                <a:solidFill>
                  <a:schemeClr val="bg1"/>
                </a:solidFill>
                <a:cs typeface="Arial"/>
              </a:rPr>
              <a:t>Computational</a:t>
            </a:r>
            <a:r>
              <a:rPr lang="nl-NL">
                <a:solidFill>
                  <a:schemeClr val="bg1"/>
                </a:solidFill>
                <a:cs typeface="Arial"/>
              </a:rPr>
              <a:t> thinking</a:t>
            </a:r>
          </a:p>
          <a:p>
            <a:endParaRPr lang="nl-NL">
              <a:cs typeface="Arial"/>
            </a:endParaRPr>
          </a:p>
        </p:txBody>
      </p:sp>
      <p:pic>
        <p:nvPicPr>
          <p:cNvPr id="2" name="Afbeelding 2" descr="Afbeelding met agenda&#10;&#10;Automatisch gegenereerde beschrijving">
            <a:extLst>
              <a:ext uri="{FF2B5EF4-FFF2-40B4-BE49-F238E27FC236}">
                <a16:creationId xmlns:a16="http://schemas.microsoft.com/office/drawing/2014/main" id="{0446F84F-08FD-0AA7-3ABC-3B0297B7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80" y="61734"/>
            <a:ext cx="5331758" cy="54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25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13982" y="2857630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POP</a:t>
            </a:r>
            <a:endParaRPr lang="nl-NL"/>
          </a:p>
        </p:txBody>
      </p:sp>
      <p:pic>
        <p:nvPicPr>
          <p:cNvPr id="2" name="Afbeelding 2" descr="Afbeelding met logo&#10;&#10;Automatisch gegenereerde beschrijving">
            <a:extLst>
              <a:ext uri="{FF2B5EF4-FFF2-40B4-BE49-F238E27FC236}">
                <a16:creationId xmlns:a16="http://schemas.microsoft.com/office/drawing/2014/main" id="{BA882988-494C-0697-DE93-387C5846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0" y="696717"/>
            <a:ext cx="2743200" cy="1200150"/>
          </a:xfrm>
          <a:prstGeom prst="rect">
            <a:avLst/>
          </a:prstGeom>
          <a:ln>
            <a:noFill/>
          </a:ln>
        </p:spPr>
      </p:pic>
      <p:pic>
        <p:nvPicPr>
          <p:cNvPr id="3" name="Afbeelding 3" descr="Afbeelding met persoon, overdekt, kind, zitten&#10;&#10;Automatisch gegenereerde beschrijving">
            <a:extLst>
              <a:ext uri="{FF2B5EF4-FFF2-40B4-BE49-F238E27FC236}">
                <a16:creationId xmlns:a16="http://schemas.microsoft.com/office/drawing/2014/main" id="{9A77BB48-5E45-AA21-5E73-AC055F79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701" y="4376695"/>
            <a:ext cx="2743200" cy="21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08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EB5C22ED-FCDF-A156-82BE-B6ACB7853ED2}"/>
              </a:ext>
            </a:extLst>
          </p:cNvPr>
          <p:cNvSpPr txBox="1"/>
          <p:nvPr/>
        </p:nvSpPr>
        <p:spPr>
          <a:xfrm>
            <a:off x="882265" y="1679577"/>
            <a:ext cx="27399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nl-NL" b="1">
                <a:solidFill>
                  <a:schemeClr val="bg1"/>
                </a:solidFill>
                <a:cs typeface="Arial"/>
              </a:rPr>
              <a:t>Inleiding naar de opdracht</a:t>
            </a:r>
            <a:endParaRPr lang="nl-NL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nl-NL" b="1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nl-NL" b="1">
                <a:solidFill>
                  <a:schemeClr val="bg1"/>
                </a:solidFill>
                <a:cs typeface="Arial"/>
              </a:rPr>
              <a:t>Presentatie</a:t>
            </a:r>
          </a:p>
          <a:p>
            <a:endParaRPr lang="nl-NL" b="1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nl-NL" b="1">
                <a:solidFill>
                  <a:schemeClr val="bg1"/>
                </a:solidFill>
                <a:cs typeface="Arial"/>
              </a:rPr>
              <a:t>Game</a:t>
            </a:r>
          </a:p>
        </p:txBody>
      </p:sp>
      <p:pic>
        <p:nvPicPr>
          <p:cNvPr id="6" name="Afbeelding 6" descr="Afbeelding met diagram&#10;&#10;Automatisch gegenereerde beschrijving">
            <a:extLst>
              <a:ext uri="{FF2B5EF4-FFF2-40B4-BE49-F238E27FC236}">
                <a16:creationId xmlns:a16="http://schemas.microsoft.com/office/drawing/2014/main" id="{A34D7423-F43E-E052-9418-5FD87632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378" y="734861"/>
            <a:ext cx="2670588" cy="5294334"/>
          </a:xfrm>
          <a:prstGeom prst="roundRect">
            <a:avLst/>
          </a:prstGeom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C2F9DE0C-C8FA-F32F-E303-DC3448F7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59" y="1903590"/>
            <a:ext cx="2846037" cy="3980345"/>
          </a:xfrm>
          <a:prstGeom prst="round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D8CB6AE-2009-6D2E-C0E8-9C3BD6FA65FD}"/>
              </a:ext>
            </a:extLst>
          </p:cNvPr>
          <p:cNvSpPr txBox="1"/>
          <p:nvPr/>
        </p:nvSpPr>
        <p:spPr>
          <a:xfrm>
            <a:off x="1137779" y="829848"/>
            <a:ext cx="270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3600" u="sng">
                <a:solidFill>
                  <a:schemeClr val="bg1"/>
                </a:solidFill>
                <a:cs typeface="Arial"/>
              </a:rPr>
              <a:t>Wat?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B08ED04-BE38-EF31-1748-0333C30B7FDF}"/>
              </a:ext>
            </a:extLst>
          </p:cNvPr>
          <p:cNvSpPr txBox="1"/>
          <p:nvPr/>
        </p:nvSpPr>
        <p:spPr>
          <a:xfrm>
            <a:off x="15626521" y="276086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03A48F9-8E4A-67DF-445C-00051AC179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7" b="32151"/>
          <a:stretch/>
        </p:blipFill>
        <p:spPr bwMode="auto">
          <a:xfrm>
            <a:off x="3038331" y="3742494"/>
            <a:ext cx="2562254" cy="2215319"/>
          </a:xfrm>
          <a:prstGeom prst="round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31190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zonder titel ‐ Gemaakt met Clipchamp">
            <a:hlinkClick r:id="" action="ppaction://media"/>
            <a:extLst>
              <a:ext uri="{FF2B5EF4-FFF2-40B4-BE49-F238E27FC236}">
                <a16:creationId xmlns:a16="http://schemas.microsoft.com/office/drawing/2014/main" id="{D9A8B9BF-D371-27C8-AD38-7B9A0D660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5969726" y="2671354"/>
            <a:ext cx="6222274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213982" y="2857630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bg1"/>
                </a:solidFill>
                <a:latin typeface="+mj-lt"/>
                <a:cs typeface="Arial"/>
              </a:rPr>
              <a:t>Tynker</a:t>
            </a:r>
            <a:endParaRPr lang="nl-NL"/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1AF92110-0C17-6AF6-DA39-9A1F57BC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8" y="946360"/>
            <a:ext cx="4394200" cy="5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31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Breedbeeld</PresentationFormat>
  <Paragraphs>45</Paragraphs>
  <Slides>15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15</vt:i4>
      </vt:variant>
    </vt:vector>
  </HeadingPairs>
  <TitlesOfParts>
    <vt:vector size="18" baseType="lpstr">
      <vt:lpstr>Cover and End Slide Master</vt:lpstr>
      <vt:lpstr>Contents Slide Master</vt:lpstr>
      <vt:lpstr>Section Break Slide Master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Jorben Sterckx</cp:lastModifiedBy>
  <cp:revision>22</cp:revision>
  <dcterms:created xsi:type="dcterms:W3CDTF">2020-01-20T05:08:25Z</dcterms:created>
  <dcterms:modified xsi:type="dcterms:W3CDTF">2023-05-22T11:40:31Z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2023-05-22T11:18:20Z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b75fdf77-1c41-499b-9f01-8a32fd1ee22f</vt:lpwstr>
  </property>
  <property fmtid="{D5CDD505-2E9C-101B-9397-08002B2CF9AE}" pid="8" name="MSIP_Label_c337be75-dfbb-4261-9834-ac247c7dde13_ContentBits">
    <vt:lpwstr>0</vt:lpwstr>
  </property>
</Properties>
</file>